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689" r:id="rId2"/>
    <p:sldId id="258" r:id="rId3"/>
    <p:sldId id="690" r:id="rId4"/>
    <p:sldId id="692" r:id="rId5"/>
    <p:sldId id="1217" r:id="rId6"/>
    <p:sldId id="1218" r:id="rId7"/>
    <p:sldId id="693" r:id="rId8"/>
    <p:sldId id="726" r:id="rId9"/>
    <p:sldId id="718" r:id="rId10"/>
    <p:sldId id="720" r:id="rId11"/>
    <p:sldId id="721" r:id="rId12"/>
    <p:sldId id="708" r:id="rId13"/>
    <p:sldId id="727" r:id="rId14"/>
    <p:sldId id="723" r:id="rId15"/>
    <p:sldId id="729" r:id="rId16"/>
    <p:sldId id="737" r:id="rId17"/>
    <p:sldId id="736" r:id="rId18"/>
    <p:sldId id="1221" r:id="rId19"/>
    <p:sldId id="1220" r:id="rId20"/>
    <p:sldId id="734" r:id="rId21"/>
    <p:sldId id="731" r:id="rId22"/>
    <p:sldId id="733" r:id="rId23"/>
    <p:sldId id="735" r:id="rId24"/>
    <p:sldId id="1219" r:id="rId25"/>
    <p:sldId id="724" r:id="rId26"/>
    <p:sldId id="728" r:id="rId27"/>
    <p:sldId id="591" r:id="rId28"/>
    <p:sldId id="5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95" autoAdjust="0"/>
    <p:restoredTop sz="84314" autoAdjust="0"/>
  </p:normalViewPr>
  <p:slideViewPr>
    <p:cSldViewPr snapToGrid="0">
      <p:cViewPr>
        <p:scale>
          <a:sx n="66" d="100"/>
          <a:sy n="66" d="100"/>
        </p:scale>
        <p:origin x="1166"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ata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diagrams/_rels/data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4" Type="http://schemas.openxmlformats.org/officeDocument/2006/relationships/image" Target="../media/image3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4" Type="http://schemas.openxmlformats.org/officeDocument/2006/relationships/image" Target="../media/image3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B04D6E-B83B-40D3-ADC5-3E44B8BF44C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pPr rtl="1"/>
          <a:endParaRPr lang="ur-PK"/>
        </a:p>
      </dgm:t>
    </dgm:pt>
    <dgm:pt modelId="{0C1F1737-CE87-4FA9-9A63-9DFDF1C66D73}">
      <dgm:prSet phldrT="[Text]" custT="1"/>
      <dgm:spPr/>
      <dgm:t>
        <a:bodyPr/>
        <a:lstStyle/>
        <a:p>
          <a:pPr algn="ctr" rtl="0">
            <a:buFont typeface="Arial" panose="020B0604020202020204" pitchFamily="34" charset="0"/>
            <a:buChar char="•"/>
          </a:pPr>
          <a:r>
            <a:rPr lang="en-US" sz="2800" dirty="0"/>
            <a:t>Aim of Project</a:t>
          </a:r>
          <a:endParaRPr lang="ur-PK" sz="2800" dirty="0"/>
        </a:p>
      </dgm:t>
    </dgm:pt>
    <dgm:pt modelId="{B36B2BF2-C92D-45AA-B252-0F92076E5230}" type="parTrans" cxnId="{EFAB42CC-B4C7-493D-B064-86EED1A435ED}">
      <dgm:prSet/>
      <dgm:spPr/>
      <dgm:t>
        <a:bodyPr/>
        <a:lstStyle/>
        <a:p>
          <a:pPr rtl="1"/>
          <a:endParaRPr lang="ur-PK"/>
        </a:p>
      </dgm:t>
    </dgm:pt>
    <dgm:pt modelId="{B9BE0549-08EA-4EE2-8FA1-9698A8BF477B}" type="sibTrans" cxnId="{EFAB42CC-B4C7-493D-B064-86EED1A435ED}">
      <dgm:prSet/>
      <dgm:spPr/>
      <dgm:t>
        <a:bodyPr/>
        <a:lstStyle/>
        <a:p>
          <a:pPr rtl="1"/>
          <a:endParaRPr lang="ur-PK"/>
        </a:p>
      </dgm:t>
    </dgm:pt>
    <dgm:pt modelId="{FDCD62B3-E8E9-4747-8407-F658AAF6F9CE}">
      <dgm:prSet custT="1"/>
      <dgm:spPr/>
      <dgm:t>
        <a:bodyPr/>
        <a:lstStyle/>
        <a:p>
          <a:pPr algn="ctr" rtl="0"/>
          <a:r>
            <a:rPr lang="en-IN" sz="2800" dirty="0"/>
            <a:t>Deliverables</a:t>
          </a:r>
        </a:p>
      </dgm:t>
    </dgm:pt>
    <dgm:pt modelId="{FBC5D9B8-8313-4054-B933-E72665091618}" type="parTrans" cxnId="{8EB70874-2024-46AE-812F-D3C0387CFAEF}">
      <dgm:prSet/>
      <dgm:spPr/>
      <dgm:t>
        <a:bodyPr/>
        <a:lstStyle/>
        <a:p>
          <a:pPr rtl="1"/>
          <a:endParaRPr lang="ur-PK"/>
        </a:p>
      </dgm:t>
    </dgm:pt>
    <dgm:pt modelId="{F19AD9CE-FE6B-4FDB-BBA2-A9A62DB3B35B}" type="sibTrans" cxnId="{8EB70874-2024-46AE-812F-D3C0387CFAEF}">
      <dgm:prSet/>
      <dgm:spPr/>
      <dgm:t>
        <a:bodyPr/>
        <a:lstStyle/>
        <a:p>
          <a:pPr rtl="1"/>
          <a:endParaRPr lang="ur-PK"/>
        </a:p>
      </dgm:t>
    </dgm:pt>
    <dgm:pt modelId="{6D2DCC61-44D0-4BE0-AB4F-D69C93DFCADF}">
      <dgm:prSet custT="1"/>
      <dgm:spPr/>
      <dgm:t>
        <a:bodyPr/>
        <a:lstStyle/>
        <a:p>
          <a:pPr algn="ctr" rtl="0"/>
          <a:r>
            <a:rPr lang="en-IN" sz="2800" dirty="0"/>
            <a:t>Introduction</a:t>
          </a:r>
        </a:p>
      </dgm:t>
    </dgm:pt>
    <dgm:pt modelId="{C0D39C62-3F5A-4C19-9B31-C905D6A7F5CC}" type="parTrans" cxnId="{90CB0AD8-1C91-4FFE-A093-2F4AF99AAEDD}">
      <dgm:prSet/>
      <dgm:spPr/>
      <dgm:t>
        <a:bodyPr/>
        <a:lstStyle/>
        <a:p>
          <a:pPr rtl="1"/>
          <a:endParaRPr lang="ur-PK"/>
        </a:p>
      </dgm:t>
    </dgm:pt>
    <dgm:pt modelId="{7DFB2F5C-9E87-44F5-9FA2-FFEA30022171}" type="sibTrans" cxnId="{90CB0AD8-1C91-4FFE-A093-2F4AF99AAEDD}">
      <dgm:prSet/>
      <dgm:spPr/>
      <dgm:t>
        <a:bodyPr/>
        <a:lstStyle/>
        <a:p>
          <a:pPr rtl="1"/>
          <a:endParaRPr lang="ur-PK"/>
        </a:p>
      </dgm:t>
    </dgm:pt>
    <dgm:pt modelId="{E4142D6E-42A7-4752-B13B-422AA7577CC1}">
      <dgm:prSet custT="1"/>
      <dgm:spPr/>
      <dgm:t>
        <a:bodyPr/>
        <a:lstStyle/>
        <a:p>
          <a:pPr algn="ctr" rtl="0"/>
          <a:r>
            <a:rPr lang="en-IN" sz="2800" dirty="0"/>
            <a:t>Literature Review</a:t>
          </a:r>
        </a:p>
      </dgm:t>
    </dgm:pt>
    <dgm:pt modelId="{3FF2CA0F-5DE4-4A48-8392-C2A7ADE8C31A}" type="parTrans" cxnId="{04653BE3-9622-4FB7-A763-E283BB0B75B8}">
      <dgm:prSet/>
      <dgm:spPr/>
      <dgm:t>
        <a:bodyPr/>
        <a:lstStyle/>
        <a:p>
          <a:pPr rtl="1"/>
          <a:endParaRPr lang="ur-PK"/>
        </a:p>
      </dgm:t>
    </dgm:pt>
    <dgm:pt modelId="{B98F034D-6FA3-438E-B49B-1ECED3BF9646}" type="sibTrans" cxnId="{04653BE3-9622-4FB7-A763-E283BB0B75B8}">
      <dgm:prSet/>
      <dgm:spPr/>
      <dgm:t>
        <a:bodyPr/>
        <a:lstStyle/>
        <a:p>
          <a:pPr rtl="1"/>
          <a:endParaRPr lang="ur-PK"/>
        </a:p>
      </dgm:t>
    </dgm:pt>
    <dgm:pt modelId="{DCD7752A-FF15-47AF-9BE5-95CB3B948826}">
      <dgm:prSet custT="1"/>
      <dgm:spPr/>
      <dgm:t>
        <a:bodyPr/>
        <a:lstStyle/>
        <a:p>
          <a:pPr algn="ctr" rtl="0"/>
          <a:r>
            <a:rPr lang="en-IN" sz="2800" dirty="0"/>
            <a:t>Research Gap</a:t>
          </a:r>
        </a:p>
      </dgm:t>
    </dgm:pt>
    <dgm:pt modelId="{4FE9D220-C207-4735-82F1-1E3BD35D8479}" type="parTrans" cxnId="{6D130A01-14FF-49B2-AEC0-8632379330D4}">
      <dgm:prSet/>
      <dgm:spPr/>
      <dgm:t>
        <a:bodyPr/>
        <a:lstStyle/>
        <a:p>
          <a:pPr rtl="1"/>
          <a:endParaRPr lang="ur-PK"/>
        </a:p>
      </dgm:t>
    </dgm:pt>
    <dgm:pt modelId="{85BD2A96-FD76-4DD8-A19A-5372B1EC068B}" type="sibTrans" cxnId="{6D130A01-14FF-49B2-AEC0-8632379330D4}">
      <dgm:prSet/>
      <dgm:spPr/>
      <dgm:t>
        <a:bodyPr/>
        <a:lstStyle/>
        <a:p>
          <a:pPr rtl="1"/>
          <a:endParaRPr lang="ur-PK"/>
        </a:p>
      </dgm:t>
    </dgm:pt>
    <dgm:pt modelId="{9B5F313C-24B3-4ABD-ACC7-67D1902AA5EE}" type="pres">
      <dgm:prSet presAssocID="{F3B04D6E-B83B-40D3-ADC5-3E44B8BF44CD}" presName="outerComposite" presStyleCnt="0">
        <dgm:presLayoutVars>
          <dgm:chMax val="5"/>
          <dgm:dir/>
          <dgm:resizeHandles val="exact"/>
        </dgm:presLayoutVars>
      </dgm:prSet>
      <dgm:spPr/>
    </dgm:pt>
    <dgm:pt modelId="{3A56CAD8-4814-4F03-B2A6-75C52BCF389F}" type="pres">
      <dgm:prSet presAssocID="{F3B04D6E-B83B-40D3-ADC5-3E44B8BF44CD}" presName="dummyMaxCanvas" presStyleCnt="0">
        <dgm:presLayoutVars/>
      </dgm:prSet>
      <dgm:spPr/>
    </dgm:pt>
    <dgm:pt modelId="{3FF717C4-73D9-4503-B434-D0E08FB8E1BF}" type="pres">
      <dgm:prSet presAssocID="{F3B04D6E-B83B-40D3-ADC5-3E44B8BF44CD}" presName="FiveNodes_1" presStyleLbl="node1" presStyleIdx="0" presStyleCnt="5" custLinFactNeighborX="-1755">
        <dgm:presLayoutVars>
          <dgm:bulletEnabled val="1"/>
        </dgm:presLayoutVars>
      </dgm:prSet>
      <dgm:spPr/>
    </dgm:pt>
    <dgm:pt modelId="{79C7F453-3937-4622-93B4-BFFBA80A295A}" type="pres">
      <dgm:prSet presAssocID="{F3B04D6E-B83B-40D3-ADC5-3E44B8BF44CD}" presName="FiveNodes_2" presStyleLbl="node1" presStyleIdx="1" presStyleCnt="5">
        <dgm:presLayoutVars>
          <dgm:bulletEnabled val="1"/>
        </dgm:presLayoutVars>
      </dgm:prSet>
      <dgm:spPr/>
    </dgm:pt>
    <dgm:pt modelId="{CD5FA657-F4DE-487D-BDB8-2CEB49E27CED}" type="pres">
      <dgm:prSet presAssocID="{F3B04D6E-B83B-40D3-ADC5-3E44B8BF44CD}" presName="FiveNodes_3" presStyleLbl="node1" presStyleIdx="2" presStyleCnt="5">
        <dgm:presLayoutVars>
          <dgm:bulletEnabled val="1"/>
        </dgm:presLayoutVars>
      </dgm:prSet>
      <dgm:spPr/>
    </dgm:pt>
    <dgm:pt modelId="{EB06BBD7-4820-4F4F-A03A-279C6F7F4212}" type="pres">
      <dgm:prSet presAssocID="{F3B04D6E-B83B-40D3-ADC5-3E44B8BF44CD}" presName="FiveNodes_4" presStyleLbl="node1" presStyleIdx="3" presStyleCnt="5">
        <dgm:presLayoutVars>
          <dgm:bulletEnabled val="1"/>
        </dgm:presLayoutVars>
      </dgm:prSet>
      <dgm:spPr/>
    </dgm:pt>
    <dgm:pt modelId="{36C4BE3D-CD04-46EF-9F57-494C74AF76DD}" type="pres">
      <dgm:prSet presAssocID="{F3B04D6E-B83B-40D3-ADC5-3E44B8BF44CD}" presName="FiveNodes_5" presStyleLbl="node1" presStyleIdx="4" presStyleCnt="5">
        <dgm:presLayoutVars>
          <dgm:bulletEnabled val="1"/>
        </dgm:presLayoutVars>
      </dgm:prSet>
      <dgm:spPr/>
    </dgm:pt>
    <dgm:pt modelId="{8DA0747D-5113-4386-AD69-AAFD60612310}" type="pres">
      <dgm:prSet presAssocID="{F3B04D6E-B83B-40D3-ADC5-3E44B8BF44CD}" presName="FiveConn_1-2" presStyleLbl="fgAccFollowNode1" presStyleIdx="0" presStyleCnt="4">
        <dgm:presLayoutVars>
          <dgm:bulletEnabled val="1"/>
        </dgm:presLayoutVars>
      </dgm:prSet>
      <dgm:spPr/>
    </dgm:pt>
    <dgm:pt modelId="{2B81707B-14E2-4690-BCFB-DCBE61EDDBDA}" type="pres">
      <dgm:prSet presAssocID="{F3B04D6E-B83B-40D3-ADC5-3E44B8BF44CD}" presName="FiveConn_2-3" presStyleLbl="fgAccFollowNode1" presStyleIdx="1" presStyleCnt="4">
        <dgm:presLayoutVars>
          <dgm:bulletEnabled val="1"/>
        </dgm:presLayoutVars>
      </dgm:prSet>
      <dgm:spPr/>
    </dgm:pt>
    <dgm:pt modelId="{16D56E23-2589-48EB-AD15-ABF0A789B4A8}" type="pres">
      <dgm:prSet presAssocID="{F3B04D6E-B83B-40D3-ADC5-3E44B8BF44CD}" presName="FiveConn_3-4" presStyleLbl="fgAccFollowNode1" presStyleIdx="2" presStyleCnt="4">
        <dgm:presLayoutVars>
          <dgm:bulletEnabled val="1"/>
        </dgm:presLayoutVars>
      </dgm:prSet>
      <dgm:spPr/>
    </dgm:pt>
    <dgm:pt modelId="{E467831C-8DF7-49E1-B9B1-64E6E0C15FAE}" type="pres">
      <dgm:prSet presAssocID="{F3B04D6E-B83B-40D3-ADC5-3E44B8BF44CD}" presName="FiveConn_4-5" presStyleLbl="fgAccFollowNode1" presStyleIdx="3" presStyleCnt="4">
        <dgm:presLayoutVars>
          <dgm:bulletEnabled val="1"/>
        </dgm:presLayoutVars>
      </dgm:prSet>
      <dgm:spPr/>
    </dgm:pt>
    <dgm:pt modelId="{BEC6EA89-D0B5-4307-8001-8A02BD1617D6}" type="pres">
      <dgm:prSet presAssocID="{F3B04D6E-B83B-40D3-ADC5-3E44B8BF44CD}" presName="FiveNodes_1_text" presStyleLbl="node1" presStyleIdx="4" presStyleCnt="5">
        <dgm:presLayoutVars>
          <dgm:bulletEnabled val="1"/>
        </dgm:presLayoutVars>
      </dgm:prSet>
      <dgm:spPr/>
    </dgm:pt>
    <dgm:pt modelId="{4A69198D-BB6E-4276-9531-B333FDD3B4DC}" type="pres">
      <dgm:prSet presAssocID="{F3B04D6E-B83B-40D3-ADC5-3E44B8BF44CD}" presName="FiveNodes_2_text" presStyleLbl="node1" presStyleIdx="4" presStyleCnt="5">
        <dgm:presLayoutVars>
          <dgm:bulletEnabled val="1"/>
        </dgm:presLayoutVars>
      </dgm:prSet>
      <dgm:spPr/>
    </dgm:pt>
    <dgm:pt modelId="{F036DC95-98C7-4A4C-9AA8-671B07A2B5FB}" type="pres">
      <dgm:prSet presAssocID="{F3B04D6E-B83B-40D3-ADC5-3E44B8BF44CD}" presName="FiveNodes_3_text" presStyleLbl="node1" presStyleIdx="4" presStyleCnt="5">
        <dgm:presLayoutVars>
          <dgm:bulletEnabled val="1"/>
        </dgm:presLayoutVars>
      </dgm:prSet>
      <dgm:spPr/>
    </dgm:pt>
    <dgm:pt modelId="{E7D41EA8-E119-4A9D-B2B9-85F3754B3F47}" type="pres">
      <dgm:prSet presAssocID="{F3B04D6E-B83B-40D3-ADC5-3E44B8BF44CD}" presName="FiveNodes_4_text" presStyleLbl="node1" presStyleIdx="4" presStyleCnt="5">
        <dgm:presLayoutVars>
          <dgm:bulletEnabled val="1"/>
        </dgm:presLayoutVars>
      </dgm:prSet>
      <dgm:spPr/>
    </dgm:pt>
    <dgm:pt modelId="{3F3065F3-4443-46A3-8AC1-B3DD9530E514}" type="pres">
      <dgm:prSet presAssocID="{F3B04D6E-B83B-40D3-ADC5-3E44B8BF44CD}" presName="FiveNodes_5_text" presStyleLbl="node1" presStyleIdx="4" presStyleCnt="5">
        <dgm:presLayoutVars>
          <dgm:bulletEnabled val="1"/>
        </dgm:presLayoutVars>
      </dgm:prSet>
      <dgm:spPr/>
    </dgm:pt>
  </dgm:ptLst>
  <dgm:cxnLst>
    <dgm:cxn modelId="{6D130A01-14FF-49B2-AEC0-8632379330D4}" srcId="{F3B04D6E-B83B-40D3-ADC5-3E44B8BF44CD}" destId="{DCD7752A-FF15-47AF-9BE5-95CB3B948826}" srcOrd="4" destOrd="0" parTransId="{4FE9D220-C207-4735-82F1-1E3BD35D8479}" sibTransId="{85BD2A96-FD76-4DD8-A19A-5372B1EC068B}"/>
    <dgm:cxn modelId="{14062705-0F39-4757-85F9-DE130AC2ADBC}" type="presOf" srcId="{DCD7752A-FF15-47AF-9BE5-95CB3B948826}" destId="{3F3065F3-4443-46A3-8AC1-B3DD9530E514}" srcOrd="1" destOrd="0" presId="urn:microsoft.com/office/officeart/2005/8/layout/vProcess5"/>
    <dgm:cxn modelId="{D7BE870E-D42A-4A7A-ACD7-C7A202FE9955}" type="presOf" srcId="{B98F034D-6FA3-438E-B49B-1ECED3BF9646}" destId="{E467831C-8DF7-49E1-B9B1-64E6E0C15FAE}" srcOrd="0" destOrd="0" presId="urn:microsoft.com/office/officeart/2005/8/layout/vProcess5"/>
    <dgm:cxn modelId="{A3515A1E-4456-4B71-A4C1-36FF76C17D7D}" type="presOf" srcId="{E4142D6E-42A7-4752-B13B-422AA7577CC1}" destId="{E7D41EA8-E119-4A9D-B2B9-85F3754B3F47}" srcOrd="1" destOrd="0" presId="urn:microsoft.com/office/officeart/2005/8/layout/vProcess5"/>
    <dgm:cxn modelId="{1D04602B-F0A1-4695-ACF7-3804088D3035}" type="presOf" srcId="{FDCD62B3-E8E9-4747-8407-F658AAF6F9CE}" destId="{79C7F453-3937-4622-93B4-BFFBA80A295A}" srcOrd="0" destOrd="0" presId="urn:microsoft.com/office/officeart/2005/8/layout/vProcess5"/>
    <dgm:cxn modelId="{44F21965-F5F6-4D2C-9559-022B784D6909}" type="presOf" srcId="{6D2DCC61-44D0-4BE0-AB4F-D69C93DFCADF}" destId="{CD5FA657-F4DE-487D-BDB8-2CEB49E27CED}" srcOrd="0" destOrd="0" presId="urn:microsoft.com/office/officeart/2005/8/layout/vProcess5"/>
    <dgm:cxn modelId="{23F68B65-3947-4B37-99F3-AA366A6E5298}" type="presOf" srcId="{0C1F1737-CE87-4FA9-9A63-9DFDF1C66D73}" destId="{BEC6EA89-D0B5-4307-8001-8A02BD1617D6}" srcOrd="1" destOrd="0" presId="urn:microsoft.com/office/officeart/2005/8/layout/vProcess5"/>
    <dgm:cxn modelId="{F680A468-D763-4FA0-B146-769E8ECF1B18}" type="presOf" srcId="{E4142D6E-42A7-4752-B13B-422AA7577CC1}" destId="{EB06BBD7-4820-4F4F-A03A-279C6F7F4212}" srcOrd="0" destOrd="0" presId="urn:microsoft.com/office/officeart/2005/8/layout/vProcess5"/>
    <dgm:cxn modelId="{8EB70874-2024-46AE-812F-D3C0387CFAEF}" srcId="{F3B04D6E-B83B-40D3-ADC5-3E44B8BF44CD}" destId="{FDCD62B3-E8E9-4747-8407-F658AAF6F9CE}" srcOrd="1" destOrd="0" parTransId="{FBC5D9B8-8313-4054-B933-E72665091618}" sibTransId="{F19AD9CE-FE6B-4FDB-BBA2-A9A62DB3B35B}"/>
    <dgm:cxn modelId="{F8FEB177-24A3-4BAF-8A13-C022A4314C46}" type="presOf" srcId="{F19AD9CE-FE6B-4FDB-BBA2-A9A62DB3B35B}" destId="{2B81707B-14E2-4690-BCFB-DCBE61EDDBDA}" srcOrd="0" destOrd="0" presId="urn:microsoft.com/office/officeart/2005/8/layout/vProcess5"/>
    <dgm:cxn modelId="{10C3C858-A0A1-4F3B-A6AE-7063518D0960}" type="presOf" srcId="{DCD7752A-FF15-47AF-9BE5-95CB3B948826}" destId="{36C4BE3D-CD04-46EF-9F57-494C74AF76DD}" srcOrd="0" destOrd="0" presId="urn:microsoft.com/office/officeart/2005/8/layout/vProcess5"/>
    <dgm:cxn modelId="{CBBD9D87-F00F-416C-8863-8BE8AA820B15}" type="presOf" srcId="{FDCD62B3-E8E9-4747-8407-F658AAF6F9CE}" destId="{4A69198D-BB6E-4276-9531-B333FDD3B4DC}" srcOrd="1" destOrd="0" presId="urn:microsoft.com/office/officeart/2005/8/layout/vProcess5"/>
    <dgm:cxn modelId="{DEEDAE94-ED18-41AE-ACCD-4FE58B644CA6}" type="presOf" srcId="{F3B04D6E-B83B-40D3-ADC5-3E44B8BF44CD}" destId="{9B5F313C-24B3-4ABD-ACC7-67D1902AA5EE}" srcOrd="0" destOrd="0" presId="urn:microsoft.com/office/officeart/2005/8/layout/vProcess5"/>
    <dgm:cxn modelId="{B122CB97-1AD4-4611-8464-504845E255B2}" type="presOf" srcId="{7DFB2F5C-9E87-44F5-9FA2-FFEA30022171}" destId="{16D56E23-2589-48EB-AD15-ABF0A789B4A8}" srcOrd="0" destOrd="0" presId="urn:microsoft.com/office/officeart/2005/8/layout/vProcess5"/>
    <dgm:cxn modelId="{EFAB42CC-B4C7-493D-B064-86EED1A435ED}" srcId="{F3B04D6E-B83B-40D3-ADC5-3E44B8BF44CD}" destId="{0C1F1737-CE87-4FA9-9A63-9DFDF1C66D73}" srcOrd="0" destOrd="0" parTransId="{B36B2BF2-C92D-45AA-B252-0F92076E5230}" sibTransId="{B9BE0549-08EA-4EE2-8FA1-9698A8BF477B}"/>
    <dgm:cxn modelId="{90CB0AD8-1C91-4FFE-A093-2F4AF99AAEDD}" srcId="{F3B04D6E-B83B-40D3-ADC5-3E44B8BF44CD}" destId="{6D2DCC61-44D0-4BE0-AB4F-D69C93DFCADF}" srcOrd="2" destOrd="0" parTransId="{C0D39C62-3F5A-4C19-9B31-C905D6A7F5CC}" sibTransId="{7DFB2F5C-9E87-44F5-9FA2-FFEA30022171}"/>
    <dgm:cxn modelId="{206BE6D8-456B-489B-9B89-C1C8DF1D0EC6}" type="presOf" srcId="{6D2DCC61-44D0-4BE0-AB4F-D69C93DFCADF}" destId="{F036DC95-98C7-4A4C-9AA8-671B07A2B5FB}" srcOrd="1" destOrd="0" presId="urn:microsoft.com/office/officeart/2005/8/layout/vProcess5"/>
    <dgm:cxn modelId="{48A977DB-5A9D-4AA7-8900-CAB37EED6FA1}" type="presOf" srcId="{B9BE0549-08EA-4EE2-8FA1-9698A8BF477B}" destId="{8DA0747D-5113-4386-AD69-AAFD60612310}" srcOrd="0" destOrd="0" presId="urn:microsoft.com/office/officeart/2005/8/layout/vProcess5"/>
    <dgm:cxn modelId="{04653BE3-9622-4FB7-A763-E283BB0B75B8}" srcId="{F3B04D6E-B83B-40D3-ADC5-3E44B8BF44CD}" destId="{E4142D6E-42A7-4752-B13B-422AA7577CC1}" srcOrd="3" destOrd="0" parTransId="{3FF2CA0F-5DE4-4A48-8392-C2A7ADE8C31A}" sibTransId="{B98F034D-6FA3-438E-B49B-1ECED3BF9646}"/>
    <dgm:cxn modelId="{7AD4F2E9-AAA6-46E6-AAA5-FDD44390768F}" type="presOf" srcId="{0C1F1737-CE87-4FA9-9A63-9DFDF1C66D73}" destId="{3FF717C4-73D9-4503-B434-D0E08FB8E1BF}" srcOrd="0" destOrd="0" presId="urn:microsoft.com/office/officeart/2005/8/layout/vProcess5"/>
    <dgm:cxn modelId="{D637C82C-48F3-4D3D-A9F0-9E55AFAFB6CE}" type="presParOf" srcId="{9B5F313C-24B3-4ABD-ACC7-67D1902AA5EE}" destId="{3A56CAD8-4814-4F03-B2A6-75C52BCF389F}" srcOrd="0" destOrd="0" presId="urn:microsoft.com/office/officeart/2005/8/layout/vProcess5"/>
    <dgm:cxn modelId="{D7F4CE76-8CF3-4FB3-9EB8-3EA2E70586B7}" type="presParOf" srcId="{9B5F313C-24B3-4ABD-ACC7-67D1902AA5EE}" destId="{3FF717C4-73D9-4503-B434-D0E08FB8E1BF}" srcOrd="1" destOrd="0" presId="urn:microsoft.com/office/officeart/2005/8/layout/vProcess5"/>
    <dgm:cxn modelId="{15614DFE-EE58-441D-9BA6-B8500E2951B5}" type="presParOf" srcId="{9B5F313C-24B3-4ABD-ACC7-67D1902AA5EE}" destId="{79C7F453-3937-4622-93B4-BFFBA80A295A}" srcOrd="2" destOrd="0" presId="urn:microsoft.com/office/officeart/2005/8/layout/vProcess5"/>
    <dgm:cxn modelId="{A74AF511-61D0-4BC8-A449-A0FC783E442F}" type="presParOf" srcId="{9B5F313C-24B3-4ABD-ACC7-67D1902AA5EE}" destId="{CD5FA657-F4DE-487D-BDB8-2CEB49E27CED}" srcOrd="3" destOrd="0" presId="urn:microsoft.com/office/officeart/2005/8/layout/vProcess5"/>
    <dgm:cxn modelId="{B486C855-97A5-4B0C-89CA-32B9677DF388}" type="presParOf" srcId="{9B5F313C-24B3-4ABD-ACC7-67D1902AA5EE}" destId="{EB06BBD7-4820-4F4F-A03A-279C6F7F4212}" srcOrd="4" destOrd="0" presId="urn:microsoft.com/office/officeart/2005/8/layout/vProcess5"/>
    <dgm:cxn modelId="{60B528FC-80E4-4646-A334-1C63C74D859F}" type="presParOf" srcId="{9B5F313C-24B3-4ABD-ACC7-67D1902AA5EE}" destId="{36C4BE3D-CD04-46EF-9F57-494C74AF76DD}" srcOrd="5" destOrd="0" presId="urn:microsoft.com/office/officeart/2005/8/layout/vProcess5"/>
    <dgm:cxn modelId="{D4DC846E-1CD6-48AC-A73F-ED916867573D}" type="presParOf" srcId="{9B5F313C-24B3-4ABD-ACC7-67D1902AA5EE}" destId="{8DA0747D-5113-4386-AD69-AAFD60612310}" srcOrd="6" destOrd="0" presId="urn:microsoft.com/office/officeart/2005/8/layout/vProcess5"/>
    <dgm:cxn modelId="{B7BB98E3-9420-4754-A76B-15AC1BA7069B}" type="presParOf" srcId="{9B5F313C-24B3-4ABD-ACC7-67D1902AA5EE}" destId="{2B81707B-14E2-4690-BCFB-DCBE61EDDBDA}" srcOrd="7" destOrd="0" presId="urn:microsoft.com/office/officeart/2005/8/layout/vProcess5"/>
    <dgm:cxn modelId="{490110AD-6CBB-43CB-A7CD-9D5EC1C6E393}" type="presParOf" srcId="{9B5F313C-24B3-4ABD-ACC7-67D1902AA5EE}" destId="{16D56E23-2589-48EB-AD15-ABF0A789B4A8}" srcOrd="8" destOrd="0" presId="urn:microsoft.com/office/officeart/2005/8/layout/vProcess5"/>
    <dgm:cxn modelId="{894E2244-9FA1-4E65-A7D2-1A70E0F5305A}" type="presParOf" srcId="{9B5F313C-24B3-4ABD-ACC7-67D1902AA5EE}" destId="{E467831C-8DF7-49E1-B9B1-64E6E0C15FAE}" srcOrd="9" destOrd="0" presId="urn:microsoft.com/office/officeart/2005/8/layout/vProcess5"/>
    <dgm:cxn modelId="{7439EBE0-2FDA-4234-80AE-DDBAA65C7E88}" type="presParOf" srcId="{9B5F313C-24B3-4ABD-ACC7-67D1902AA5EE}" destId="{BEC6EA89-D0B5-4307-8001-8A02BD1617D6}" srcOrd="10" destOrd="0" presId="urn:microsoft.com/office/officeart/2005/8/layout/vProcess5"/>
    <dgm:cxn modelId="{CF21E1D6-4D85-4F36-BDB3-F521B03323DF}" type="presParOf" srcId="{9B5F313C-24B3-4ABD-ACC7-67D1902AA5EE}" destId="{4A69198D-BB6E-4276-9531-B333FDD3B4DC}" srcOrd="11" destOrd="0" presId="urn:microsoft.com/office/officeart/2005/8/layout/vProcess5"/>
    <dgm:cxn modelId="{C68F0B84-AEEA-4ACB-88C5-16CF47E8F2E3}" type="presParOf" srcId="{9B5F313C-24B3-4ABD-ACC7-67D1902AA5EE}" destId="{F036DC95-98C7-4A4C-9AA8-671B07A2B5FB}" srcOrd="12" destOrd="0" presId="urn:microsoft.com/office/officeart/2005/8/layout/vProcess5"/>
    <dgm:cxn modelId="{08E47BDB-DB1B-44D7-8DC9-50B28F91C5EE}" type="presParOf" srcId="{9B5F313C-24B3-4ABD-ACC7-67D1902AA5EE}" destId="{E7D41EA8-E119-4A9D-B2B9-85F3754B3F47}" srcOrd="13" destOrd="0" presId="urn:microsoft.com/office/officeart/2005/8/layout/vProcess5"/>
    <dgm:cxn modelId="{D66B4885-C89B-4043-8ED8-5832516F55A0}" type="presParOf" srcId="{9B5F313C-24B3-4ABD-ACC7-67D1902AA5EE}" destId="{3F3065F3-4443-46A3-8AC1-B3DD9530E514}"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B04D6E-B83B-40D3-ADC5-3E44B8BF44C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pPr rtl="1"/>
          <a:endParaRPr lang="ur-PK"/>
        </a:p>
      </dgm:t>
    </dgm:pt>
    <dgm:pt modelId="{0C1F1737-CE87-4FA9-9A63-9DFDF1C66D73}">
      <dgm:prSet phldrT="[Text]" custT="1"/>
      <dgm:spPr/>
      <dgm:t>
        <a:bodyPr/>
        <a:lstStyle/>
        <a:p>
          <a:pPr algn="ctr" rtl="0">
            <a:buFont typeface="Arial" panose="020B0604020202020204" pitchFamily="34" charset="0"/>
            <a:buNone/>
          </a:pPr>
          <a:r>
            <a:rPr lang="en-US" sz="2800" dirty="0"/>
            <a:t>Methodology</a:t>
          </a:r>
          <a:endParaRPr lang="ur-PK" sz="2800" dirty="0"/>
        </a:p>
      </dgm:t>
    </dgm:pt>
    <dgm:pt modelId="{B36B2BF2-C92D-45AA-B252-0F92076E5230}" type="parTrans" cxnId="{EFAB42CC-B4C7-493D-B064-86EED1A435ED}">
      <dgm:prSet/>
      <dgm:spPr/>
      <dgm:t>
        <a:bodyPr/>
        <a:lstStyle/>
        <a:p>
          <a:pPr rtl="1"/>
          <a:endParaRPr lang="ur-PK"/>
        </a:p>
      </dgm:t>
    </dgm:pt>
    <dgm:pt modelId="{B9BE0549-08EA-4EE2-8FA1-9698A8BF477B}" type="sibTrans" cxnId="{EFAB42CC-B4C7-493D-B064-86EED1A435ED}">
      <dgm:prSet/>
      <dgm:spPr/>
      <dgm:t>
        <a:bodyPr/>
        <a:lstStyle/>
        <a:p>
          <a:pPr rtl="1"/>
          <a:endParaRPr lang="ur-PK"/>
        </a:p>
      </dgm:t>
    </dgm:pt>
    <dgm:pt modelId="{3345D5FD-776C-44E2-9F84-FB4F512C0413}">
      <dgm:prSet custT="1"/>
      <dgm:spPr/>
      <dgm:t>
        <a:bodyPr/>
        <a:lstStyle/>
        <a:p>
          <a:pPr rtl="1"/>
          <a:r>
            <a:rPr lang="en-IN" sz="2800" dirty="0"/>
            <a:t>Current Progress</a:t>
          </a:r>
        </a:p>
      </dgm:t>
    </dgm:pt>
    <dgm:pt modelId="{20010B0B-8F66-4C69-BF01-1C8F43F4FCFA}" type="parTrans" cxnId="{121A301A-EB1C-4F37-877E-B77D96A8B180}">
      <dgm:prSet/>
      <dgm:spPr/>
      <dgm:t>
        <a:bodyPr/>
        <a:lstStyle/>
        <a:p>
          <a:pPr rtl="1"/>
          <a:endParaRPr lang="ur-PK"/>
        </a:p>
      </dgm:t>
    </dgm:pt>
    <dgm:pt modelId="{013528F6-F9E3-4310-95C2-00610C723DB2}" type="sibTrans" cxnId="{121A301A-EB1C-4F37-877E-B77D96A8B180}">
      <dgm:prSet/>
      <dgm:spPr/>
      <dgm:t>
        <a:bodyPr/>
        <a:lstStyle/>
        <a:p>
          <a:pPr rtl="1"/>
          <a:endParaRPr lang="ur-PK"/>
        </a:p>
      </dgm:t>
    </dgm:pt>
    <dgm:pt modelId="{E484CB17-9236-4FE6-8B4E-6601B78B4179}">
      <dgm:prSet custT="1"/>
      <dgm:spPr/>
      <dgm:t>
        <a:bodyPr/>
        <a:lstStyle/>
        <a:p>
          <a:pPr rtl="1"/>
          <a:r>
            <a:rPr lang="en-IN" sz="2800"/>
            <a:t>References</a:t>
          </a:r>
          <a:endParaRPr lang="ur-PK" sz="2800"/>
        </a:p>
      </dgm:t>
    </dgm:pt>
    <dgm:pt modelId="{38C47A94-1608-4DD1-B071-F95A14061474}" type="parTrans" cxnId="{FEA63F91-6EA1-4E58-A9F5-970655271065}">
      <dgm:prSet/>
      <dgm:spPr/>
      <dgm:t>
        <a:bodyPr/>
        <a:lstStyle/>
        <a:p>
          <a:pPr rtl="1"/>
          <a:endParaRPr lang="ur-PK"/>
        </a:p>
      </dgm:t>
    </dgm:pt>
    <dgm:pt modelId="{23A38323-12A6-4E0F-9C41-79E7571FF622}" type="sibTrans" cxnId="{FEA63F91-6EA1-4E58-A9F5-970655271065}">
      <dgm:prSet/>
      <dgm:spPr/>
      <dgm:t>
        <a:bodyPr/>
        <a:lstStyle/>
        <a:p>
          <a:pPr rtl="1"/>
          <a:endParaRPr lang="ur-PK"/>
        </a:p>
      </dgm:t>
    </dgm:pt>
    <dgm:pt modelId="{A3FAD477-E637-4244-9606-1E9AA68BDF1B}">
      <dgm:prSet custT="1"/>
      <dgm:spPr/>
      <dgm:t>
        <a:bodyPr/>
        <a:lstStyle/>
        <a:p>
          <a:pPr rtl="1"/>
          <a:r>
            <a:rPr lang="en-GB" sz="2800" dirty="0"/>
            <a:t>Limitations</a:t>
          </a:r>
          <a:endParaRPr lang="ur-PK" sz="2800" dirty="0"/>
        </a:p>
      </dgm:t>
    </dgm:pt>
    <dgm:pt modelId="{61EEDF2D-8323-48FA-BBE8-A1FB3D74DAF1}" type="parTrans" cxnId="{E6CC4480-DD98-40C4-B5E8-FE31E85929E5}">
      <dgm:prSet/>
      <dgm:spPr/>
      <dgm:t>
        <a:bodyPr/>
        <a:lstStyle/>
        <a:p>
          <a:pPr rtl="1"/>
          <a:endParaRPr lang="ur-PK"/>
        </a:p>
      </dgm:t>
    </dgm:pt>
    <dgm:pt modelId="{DA57382E-E80C-4787-98EE-28FB23A794B8}" type="sibTrans" cxnId="{E6CC4480-DD98-40C4-B5E8-FE31E85929E5}">
      <dgm:prSet/>
      <dgm:spPr/>
      <dgm:t>
        <a:bodyPr/>
        <a:lstStyle/>
        <a:p>
          <a:pPr rtl="1"/>
          <a:endParaRPr lang="ur-PK"/>
        </a:p>
      </dgm:t>
    </dgm:pt>
    <dgm:pt modelId="{7AC4237C-BF6F-4AD0-BA63-49B3506C3C8E}">
      <dgm:prSet custT="1"/>
      <dgm:spPr/>
      <dgm:t>
        <a:bodyPr/>
        <a:lstStyle/>
        <a:p>
          <a:pPr rtl="1"/>
          <a:r>
            <a:rPr lang="en-US" sz="2800" dirty="0"/>
            <a:t>Future Tasks</a:t>
          </a:r>
          <a:endParaRPr lang="ur-PK" sz="2800" dirty="0"/>
        </a:p>
      </dgm:t>
    </dgm:pt>
    <dgm:pt modelId="{CA2BF368-89A4-49DE-9D25-378C804F6756}" type="parTrans" cxnId="{B6DE109B-94A5-48C6-904C-E7930480AEBC}">
      <dgm:prSet/>
      <dgm:spPr/>
      <dgm:t>
        <a:bodyPr/>
        <a:lstStyle/>
        <a:p>
          <a:pPr rtl="1"/>
          <a:endParaRPr lang="ur-PK"/>
        </a:p>
      </dgm:t>
    </dgm:pt>
    <dgm:pt modelId="{BD900811-D03C-4CF2-9843-19EA64E7E4F7}" type="sibTrans" cxnId="{B6DE109B-94A5-48C6-904C-E7930480AEBC}">
      <dgm:prSet/>
      <dgm:spPr/>
      <dgm:t>
        <a:bodyPr/>
        <a:lstStyle/>
        <a:p>
          <a:pPr rtl="1"/>
          <a:endParaRPr lang="ur-PK"/>
        </a:p>
      </dgm:t>
    </dgm:pt>
    <dgm:pt modelId="{9B5F313C-24B3-4ABD-ACC7-67D1902AA5EE}" type="pres">
      <dgm:prSet presAssocID="{F3B04D6E-B83B-40D3-ADC5-3E44B8BF44CD}" presName="outerComposite" presStyleCnt="0">
        <dgm:presLayoutVars>
          <dgm:chMax val="5"/>
          <dgm:dir/>
          <dgm:resizeHandles val="exact"/>
        </dgm:presLayoutVars>
      </dgm:prSet>
      <dgm:spPr/>
    </dgm:pt>
    <dgm:pt modelId="{3A56CAD8-4814-4F03-B2A6-75C52BCF389F}" type="pres">
      <dgm:prSet presAssocID="{F3B04D6E-B83B-40D3-ADC5-3E44B8BF44CD}" presName="dummyMaxCanvas" presStyleCnt="0">
        <dgm:presLayoutVars/>
      </dgm:prSet>
      <dgm:spPr/>
    </dgm:pt>
    <dgm:pt modelId="{7DAF704D-C5C5-4E58-AF7E-E3D1B0637B8B}" type="pres">
      <dgm:prSet presAssocID="{F3B04D6E-B83B-40D3-ADC5-3E44B8BF44CD}" presName="FiveNodes_1" presStyleLbl="node1" presStyleIdx="0" presStyleCnt="5" custScaleX="106294">
        <dgm:presLayoutVars>
          <dgm:bulletEnabled val="1"/>
        </dgm:presLayoutVars>
      </dgm:prSet>
      <dgm:spPr/>
    </dgm:pt>
    <dgm:pt modelId="{268655E1-B720-4639-8CC6-D565E754B229}" type="pres">
      <dgm:prSet presAssocID="{F3B04D6E-B83B-40D3-ADC5-3E44B8BF44CD}" presName="FiveNodes_2" presStyleLbl="node1" presStyleIdx="1" presStyleCnt="5">
        <dgm:presLayoutVars>
          <dgm:bulletEnabled val="1"/>
        </dgm:presLayoutVars>
      </dgm:prSet>
      <dgm:spPr/>
    </dgm:pt>
    <dgm:pt modelId="{927FD67C-0093-42B5-A89A-07396329F1F8}" type="pres">
      <dgm:prSet presAssocID="{F3B04D6E-B83B-40D3-ADC5-3E44B8BF44CD}" presName="FiveNodes_3" presStyleLbl="node1" presStyleIdx="2" presStyleCnt="5">
        <dgm:presLayoutVars>
          <dgm:bulletEnabled val="1"/>
        </dgm:presLayoutVars>
      </dgm:prSet>
      <dgm:spPr/>
    </dgm:pt>
    <dgm:pt modelId="{188392A7-7A56-4559-B5AB-1B3173ECFC87}" type="pres">
      <dgm:prSet presAssocID="{F3B04D6E-B83B-40D3-ADC5-3E44B8BF44CD}" presName="FiveNodes_4" presStyleLbl="node1" presStyleIdx="3" presStyleCnt="5">
        <dgm:presLayoutVars>
          <dgm:bulletEnabled val="1"/>
        </dgm:presLayoutVars>
      </dgm:prSet>
      <dgm:spPr/>
    </dgm:pt>
    <dgm:pt modelId="{B1AD6588-6C42-4CC8-9897-E3E3CD28F2BE}" type="pres">
      <dgm:prSet presAssocID="{F3B04D6E-B83B-40D3-ADC5-3E44B8BF44CD}" presName="FiveNodes_5" presStyleLbl="node1" presStyleIdx="4" presStyleCnt="5">
        <dgm:presLayoutVars>
          <dgm:bulletEnabled val="1"/>
        </dgm:presLayoutVars>
      </dgm:prSet>
      <dgm:spPr/>
    </dgm:pt>
    <dgm:pt modelId="{4D09FA20-E8B0-4EEE-B38A-320094316362}" type="pres">
      <dgm:prSet presAssocID="{F3B04D6E-B83B-40D3-ADC5-3E44B8BF44CD}" presName="FiveConn_1-2" presStyleLbl="fgAccFollowNode1" presStyleIdx="0" presStyleCnt="4">
        <dgm:presLayoutVars>
          <dgm:bulletEnabled val="1"/>
        </dgm:presLayoutVars>
      </dgm:prSet>
      <dgm:spPr/>
    </dgm:pt>
    <dgm:pt modelId="{FAF1186A-8B9D-4A29-879B-2E04341E7BB9}" type="pres">
      <dgm:prSet presAssocID="{F3B04D6E-B83B-40D3-ADC5-3E44B8BF44CD}" presName="FiveConn_2-3" presStyleLbl="fgAccFollowNode1" presStyleIdx="1" presStyleCnt="4">
        <dgm:presLayoutVars>
          <dgm:bulletEnabled val="1"/>
        </dgm:presLayoutVars>
      </dgm:prSet>
      <dgm:spPr/>
    </dgm:pt>
    <dgm:pt modelId="{113DFB5D-C2B1-49E8-9263-34BB5DBC8393}" type="pres">
      <dgm:prSet presAssocID="{F3B04D6E-B83B-40D3-ADC5-3E44B8BF44CD}" presName="FiveConn_3-4" presStyleLbl="fgAccFollowNode1" presStyleIdx="2" presStyleCnt="4">
        <dgm:presLayoutVars>
          <dgm:bulletEnabled val="1"/>
        </dgm:presLayoutVars>
      </dgm:prSet>
      <dgm:spPr/>
    </dgm:pt>
    <dgm:pt modelId="{CD976143-850A-499A-AF2F-FB72376BC53A}" type="pres">
      <dgm:prSet presAssocID="{F3B04D6E-B83B-40D3-ADC5-3E44B8BF44CD}" presName="FiveConn_4-5" presStyleLbl="fgAccFollowNode1" presStyleIdx="3" presStyleCnt="4">
        <dgm:presLayoutVars>
          <dgm:bulletEnabled val="1"/>
        </dgm:presLayoutVars>
      </dgm:prSet>
      <dgm:spPr/>
    </dgm:pt>
    <dgm:pt modelId="{320D6B47-E48E-496E-A935-BCBBC3A6B715}" type="pres">
      <dgm:prSet presAssocID="{F3B04D6E-B83B-40D3-ADC5-3E44B8BF44CD}" presName="FiveNodes_1_text" presStyleLbl="node1" presStyleIdx="4" presStyleCnt="5">
        <dgm:presLayoutVars>
          <dgm:bulletEnabled val="1"/>
        </dgm:presLayoutVars>
      </dgm:prSet>
      <dgm:spPr/>
    </dgm:pt>
    <dgm:pt modelId="{E2887C7A-F032-4403-9F4F-3CE41E6BBB8A}" type="pres">
      <dgm:prSet presAssocID="{F3B04D6E-B83B-40D3-ADC5-3E44B8BF44CD}" presName="FiveNodes_2_text" presStyleLbl="node1" presStyleIdx="4" presStyleCnt="5">
        <dgm:presLayoutVars>
          <dgm:bulletEnabled val="1"/>
        </dgm:presLayoutVars>
      </dgm:prSet>
      <dgm:spPr/>
    </dgm:pt>
    <dgm:pt modelId="{43284FAD-9DC7-4224-B254-F63458942B35}" type="pres">
      <dgm:prSet presAssocID="{F3B04D6E-B83B-40D3-ADC5-3E44B8BF44CD}" presName="FiveNodes_3_text" presStyleLbl="node1" presStyleIdx="4" presStyleCnt="5">
        <dgm:presLayoutVars>
          <dgm:bulletEnabled val="1"/>
        </dgm:presLayoutVars>
      </dgm:prSet>
      <dgm:spPr/>
    </dgm:pt>
    <dgm:pt modelId="{7A189FD0-6447-43E5-8ECB-583F458E2483}" type="pres">
      <dgm:prSet presAssocID="{F3B04D6E-B83B-40D3-ADC5-3E44B8BF44CD}" presName="FiveNodes_4_text" presStyleLbl="node1" presStyleIdx="4" presStyleCnt="5">
        <dgm:presLayoutVars>
          <dgm:bulletEnabled val="1"/>
        </dgm:presLayoutVars>
      </dgm:prSet>
      <dgm:spPr/>
    </dgm:pt>
    <dgm:pt modelId="{DB6A3087-2874-4A45-ADD7-07BC4F21544B}" type="pres">
      <dgm:prSet presAssocID="{F3B04D6E-B83B-40D3-ADC5-3E44B8BF44CD}" presName="FiveNodes_5_text" presStyleLbl="node1" presStyleIdx="4" presStyleCnt="5">
        <dgm:presLayoutVars>
          <dgm:bulletEnabled val="1"/>
        </dgm:presLayoutVars>
      </dgm:prSet>
      <dgm:spPr/>
    </dgm:pt>
  </dgm:ptLst>
  <dgm:cxnLst>
    <dgm:cxn modelId="{AEFCE501-8D66-45AF-8859-7F25C8B66589}" type="presOf" srcId="{A3FAD477-E637-4244-9606-1E9AA68BDF1B}" destId="{927FD67C-0093-42B5-A89A-07396329F1F8}" srcOrd="0" destOrd="0" presId="urn:microsoft.com/office/officeart/2005/8/layout/vProcess5"/>
    <dgm:cxn modelId="{4610FE09-A8D9-4DE8-8D14-5D4D2C3C0262}" type="presOf" srcId="{0C1F1737-CE87-4FA9-9A63-9DFDF1C66D73}" destId="{7DAF704D-C5C5-4E58-AF7E-E3D1B0637B8B}" srcOrd="0" destOrd="0" presId="urn:microsoft.com/office/officeart/2005/8/layout/vProcess5"/>
    <dgm:cxn modelId="{0722F80C-3B1F-4CA0-B429-16C3557D8084}" type="presOf" srcId="{013528F6-F9E3-4310-95C2-00610C723DB2}" destId="{FAF1186A-8B9D-4A29-879B-2E04341E7BB9}" srcOrd="0" destOrd="0" presId="urn:microsoft.com/office/officeart/2005/8/layout/vProcess5"/>
    <dgm:cxn modelId="{121A301A-EB1C-4F37-877E-B77D96A8B180}" srcId="{F3B04D6E-B83B-40D3-ADC5-3E44B8BF44CD}" destId="{3345D5FD-776C-44E2-9F84-FB4F512C0413}" srcOrd="1" destOrd="0" parTransId="{20010B0B-8F66-4C69-BF01-1C8F43F4FCFA}" sibTransId="{013528F6-F9E3-4310-95C2-00610C723DB2}"/>
    <dgm:cxn modelId="{B8FE703E-6777-4DC3-A298-CA4F4674703D}" type="presOf" srcId="{0C1F1737-CE87-4FA9-9A63-9DFDF1C66D73}" destId="{320D6B47-E48E-496E-A935-BCBBC3A6B715}" srcOrd="1" destOrd="0" presId="urn:microsoft.com/office/officeart/2005/8/layout/vProcess5"/>
    <dgm:cxn modelId="{AF768B40-9DD5-4AA8-9B21-F65D87D1B0B1}" type="presOf" srcId="{7AC4237C-BF6F-4AD0-BA63-49B3506C3C8E}" destId="{7A189FD0-6447-43E5-8ECB-583F458E2483}" srcOrd="1" destOrd="0" presId="urn:microsoft.com/office/officeart/2005/8/layout/vProcess5"/>
    <dgm:cxn modelId="{1CF24E78-47B8-4940-9E76-3B2807BF141C}" type="presOf" srcId="{B9BE0549-08EA-4EE2-8FA1-9698A8BF477B}" destId="{4D09FA20-E8B0-4EEE-B38A-320094316362}" srcOrd="0" destOrd="0" presId="urn:microsoft.com/office/officeart/2005/8/layout/vProcess5"/>
    <dgm:cxn modelId="{E6CC4480-DD98-40C4-B5E8-FE31E85929E5}" srcId="{F3B04D6E-B83B-40D3-ADC5-3E44B8BF44CD}" destId="{A3FAD477-E637-4244-9606-1E9AA68BDF1B}" srcOrd="2" destOrd="0" parTransId="{61EEDF2D-8323-48FA-BBE8-A1FB3D74DAF1}" sibTransId="{DA57382E-E80C-4787-98EE-28FB23A794B8}"/>
    <dgm:cxn modelId="{FEA63F91-6EA1-4E58-A9F5-970655271065}" srcId="{F3B04D6E-B83B-40D3-ADC5-3E44B8BF44CD}" destId="{E484CB17-9236-4FE6-8B4E-6601B78B4179}" srcOrd="4" destOrd="0" parTransId="{38C47A94-1608-4DD1-B071-F95A14061474}" sibTransId="{23A38323-12A6-4E0F-9C41-79E7571FF622}"/>
    <dgm:cxn modelId="{9F510F92-9982-4AD5-A1EB-CE32A2C34692}" type="presOf" srcId="{A3FAD477-E637-4244-9606-1E9AA68BDF1B}" destId="{43284FAD-9DC7-4224-B254-F63458942B35}" srcOrd="1" destOrd="0" presId="urn:microsoft.com/office/officeart/2005/8/layout/vProcess5"/>
    <dgm:cxn modelId="{DEEDAE94-ED18-41AE-ACCD-4FE58B644CA6}" type="presOf" srcId="{F3B04D6E-B83B-40D3-ADC5-3E44B8BF44CD}" destId="{9B5F313C-24B3-4ABD-ACC7-67D1902AA5EE}" srcOrd="0" destOrd="0" presId="urn:microsoft.com/office/officeart/2005/8/layout/vProcess5"/>
    <dgm:cxn modelId="{B6DE109B-94A5-48C6-904C-E7930480AEBC}" srcId="{F3B04D6E-B83B-40D3-ADC5-3E44B8BF44CD}" destId="{7AC4237C-BF6F-4AD0-BA63-49B3506C3C8E}" srcOrd="3" destOrd="0" parTransId="{CA2BF368-89A4-49DE-9D25-378C804F6756}" sibTransId="{BD900811-D03C-4CF2-9843-19EA64E7E4F7}"/>
    <dgm:cxn modelId="{B15A6FB3-32D6-4809-BCC2-3BED26A079FB}" type="presOf" srcId="{BD900811-D03C-4CF2-9843-19EA64E7E4F7}" destId="{CD976143-850A-499A-AF2F-FB72376BC53A}" srcOrd="0" destOrd="0" presId="urn:microsoft.com/office/officeart/2005/8/layout/vProcess5"/>
    <dgm:cxn modelId="{00DC3EC2-AEF9-4E91-9516-EA72A39A9195}" type="presOf" srcId="{DA57382E-E80C-4787-98EE-28FB23A794B8}" destId="{113DFB5D-C2B1-49E8-9263-34BB5DBC8393}" srcOrd="0" destOrd="0" presId="urn:microsoft.com/office/officeart/2005/8/layout/vProcess5"/>
    <dgm:cxn modelId="{EFAB42CC-B4C7-493D-B064-86EED1A435ED}" srcId="{F3B04D6E-B83B-40D3-ADC5-3E44B8BF44CD}" destId="{0C1F1737-CE87-4FA9-9A63-9DFDF1C66D73}" srcOrd="0" destOrd="0" parTransId="{B36B2BF2-C92D-45AA-B252-0F92076E5230}" sibTransId="{B9BE0549-08EA-4EE2-8FA1-9698A8BF477B}"/>
    <dgm:cxn modelId="{D6C147D4-EA42-4121-87E0-6C5AE81FAC3A}" type="presOf" srcId="{3345D5FD-776C-44E2-9F84-FB4F512C0413}" destId="{E2887C7A-F032-4403-9F4F-3CE41E6BBB8A}" srcOrd="1" destOrd="0" presId="urn:microsoft.com/office/officeart/2005/8/layout/vProcess5"/>
    <dgm:cxn modelId="{D02AA0D4-9A02-4337-A4D5-A5EDE9B0C7AB}" type="presOf" srcId="{E484CB17-9236-4FE6-8B4E-6601B78B4179}" destId="{DB6A3087-2874-4A45-ADD7-07BC4F21544B}" srcOrd="1" destOrd="0" presId="urn:microsoft.com/office/officeart/2005/8/layout/vProcess5"/>
    <dgm:cxn modelId="{1FBE22D6-0366-4FA6-9391-2F13FDEC1D9D}" type="presOf" srcId="{E484CB17-9236-4FE6-8B4E-6601B78B4179}" destId="{B1AD6588-6C42-4CC8-9897-E3E3CD28F2BE}" srcOrd="0" destOrd="0" presId="urn:microsoft.com/office/officeart/2005/8/layout/vProcess5"/>
    <dgm:cxn modelId="{533E43ED-CF52-4938-A01D-4F5D949E45A5}" type="presOf" srcId="{7AC4237C-BF6F-4AD0-BA63-49B3506C3C8E}" destId="{188392A7-7A56-4559-B5AB-1B3173ECFC87}" srcOrd="0" destOrd="0" presId="urn:microsoft.com/office/officeart/2005/8/layout/vProcess5"/>
    <dgm:cxn modelId="{A8F68CF3-06C1-4CF6-8229-B0073033DEAA}" type="presOf" srcId="{3345D5FD-776C-44E2-9F84-FB4F512C0413}" destId="{268655E1-B720-4639-8CC6-D565E754B229}" srcOrd="0" destOrd="0" presId="urn:microsoft.com/office/officeart/2005/8/layout/vProcess5"/>
    <dgm:cxn modelId="{D637C82C-48F3-4D3D-A9F0-9E55AFAFB6CE}" type="presParOf" srcId="{9B5F313C-24B3-4ABD-ACC7-67D1902AA5EE}" destId="{3A56CAD8-4814-4F03-B2A6-75C52BCF389F}" srcOrd="0" destOrd="0" presId="urn:microsoft.com/office/officeart/2005/8/layout/vProcess5"/>
    <dgm:cxn modelId="{8522C283-D30C-4EC2-91F6-CB860D615A66}" type="presParOf" srcId="{9B5F313C-24B3-4ABD-ACC7-67D1902AA5EE}" destId="{7DAF704D-C5C5-4E58-AF7E-E3D1B0637B8B}" srcOrd="1" destOrd="0" presId="urn:microsoft.com/office/officeart/2005/8/layout/vProcess5"/>
    <dgm:cxn modelId="{660BC25B-5D4F-4714-8DD3-D68CEA80D766}" type="presParOf" srcId="{9B5F313C-24B3-4ABD-ACC7-67D1902AA5EE}" destId="{268655E1-B720-4639-8CC6-D565E754B229}" srcOrd="2" destOrd="0" presId="urn:microsoft.com/office/officeart/2005/8/layout/vProcess5"/>
    <dgm:cxn modelId="{FC067A58-1313-4E2B-BC6A-26E2D36D46FB}" type="presParOf" srcId="{9B5F313C-24B3-4ABD-ACC7-67D1902AA5EE}" destId="{927FD67C-0093-42B5-A89A-07396329F1F8}" srcOrd="3" destOrd="0" presId="urn:microsoft.com/office/officeart/2005/8/layout/vProcess5"/>
    <dgm:cxn modelId="{77EA4C64-7AAF-41AB-9ECE-254ACBC0BED2}" type="presParOf" srcId="{9B5F313C-24B3-4ABD-ACC7-67D1902AA5EE}" destId="{188392A7-7A56-4559-B5AB-1B3173ECFC87}" srcOrd="4" destOrd="0" presId="urn:microsoft.com/office/officeart/2005/8/layout/vProcess5"/>
    <dgm:cxn modelId="{97DB0158-683E-47D1-8683-1876F43DECBA}" type="presParOf" srcId="{9B5F313C-24B3-4ABD-ACC7-67D1902AA5EE}" destId="{B1AD6588-6C42-4CC8-9897-E3E3CD28F2BE}" srcOrd="5" destOrd="0" presId="urn:microsoft.com/office/officeart/2005/8/layout/vProcess5"/>
    <dgm:cxn modelId="{9863E203-DBE4-43DB-AB5A-6341921A1F3E}" type="presParOf" srcId="{9B5F313C-24B3-4ABD-ACC7-67D1902AA5EE}" destId="{4D09FA20-E8B0-4EEE-B38A-320094316362}" srcOrd="6" destOrd="0" presId="urn:microsoft.com/office/officeart/2005/8/layout/vProcess5"/>
    <dgm:cxn modelId="{5FE695D2-D6E0-471D-9106-4FB4A7FE964F}" type="presParOf" srcId="{9B5F313C-24B3-4ABD-ACC7-67D1902AA5EE}" destId="{FAF1186A-8B9D-4A29-879B-2E04341E7BB9}" srcOrd="7" destOrd="0" presId="urn:microsoft.com/office/officeart/2005/8/layout/vProcess5"/>
    <dgm:cxn modelId="{3AFC2032-128D-4F9D-9A9C-373AA2E7F4B9}" type="presParOf" srcId="{9B5F313C-24B3-4ABD-ACC7-67D1902AA5EE}" destId="{113DFB5D-C2B1-49E8-9263-34BB5DBC8393}" srcOrd="8" destOrd="0" presId="urn:microsoft.com/office/officeart/2005/8/layout/vProcess5"/>
    <dgm:cxn modelId="{453B8823-DFE2-405F-9FF6-148772DC12E8}" type="presParOf" srcId="{9B5F313C-24B3-4ABD-ACC7-67D1902AA5EE}" destId="{CD976143-850A-499A-AF2F-FB72376BC53A}" srcOrd="9" destOrd="0" presId="urn:microsoft.com/office/officeart/2005/8/layout/vProcess5"/>
    <dgm:cxn modelId="{CB8D7A31-9617-4ED1-B473-3483DBF1D452}" type="presParOf" srcId="{9B5F313C-24B3-4ABD-ACC7-67D1902AA5EE}" destId="{320D6B47-E48E-496E-A935-BCBBC3A6B715}" srcOrd="10" destOrd="0" presId="urn:microsoft.com/office/officeart/2005/8/layout/vProcess5"/>
    <dgm:cxn modelId="{4410AED1-F4E6-4152-8D9F-6630732191DE}" type="presParOf" srcId="{9B5F313C-24B3-4ABD-ACC7-67D1902AA5EE}" destId="{E2887C7A-F032-4403-9F4F-3CE41E6BBB8A}" srcOrd="11" destOrd="0" presId="urn:microsoft.com/office/officeart/2005/8/layout/vProcess5"/>
    <dgm:cxn modelId="{F473798A-1112-47D2-8FD9-858F50B84639}" type="presParOf" srcId="{9B5F313C-24B3-4ABD-ACC7-67D1902AA5EE}" destId="{43284FAD-9DC7-4224-B254-F63458942B35}" srcOrd="12" destOrd="0" presId="urn:microsoft.com/office/officeart/2005/8/layout/vProcess5"/>
    <dgm:cxn modelId="{0AB867E9-9BCF-4B6E-8E56-DD3189F97FEB}" type="presParOf" srcId="{9B5F313C-24B3-4ABD-ACC7-67D1902AA5EE}" destId="{7A189FD0-6447-43E5-8ECB-583F458E2483}" srcOrd="13" destOrd="0" presId="urn:microsoft.com/office/officeart/2005/8/layout/vProcess5"/>
    <dgm:cxn modelId="{17399673-1C88-4B2A-AADB-D4DF6922004F}" type="presParOf" srcId="{9B5F313C-24B3-4ABD-ACC7-67D1902AA5EE}" destId="{DB6A3087-2874-4A45-ADD7-07BC4F21544B}" srcOrd="14"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49214F-7089-494C-9DB0-C02EEDD380B1}" type="doc">
      <dgm:prSet loTypeId="urn:microsoft.com/office/officeart/2011/layout/CircleProcess" loCatId="process" qsTypeId="urn:microsoft.com/office/officeart/2005/8/quickstyle/simple1" qsCatId="simple" csTypeId="urn:microsoft.com/office/officeart/2005/8/colors/accent1_2" csCatId="accent1" phldr="1"/>
      <dgm:spPr/>
    </dgm:pt>
    <dgm:pt modelId="{87361DB8-38F7-4DF0-8225-99B34E392E20}">
      <dgm:prSet phldrT="[Text]" custT="1"/>
      <dgm:spPr/>
      <dgm:t>
        <a:bodyPr/>
        <a:lstStyle/>
        <a:p>
          <a:r>
            <a:rPr lang="en-GB" sz="1800" dirty="0"/>
            <a:t>Dataset Collection</a:t>
          </a:r>
          <a:endParaRPr lang="en-PK" sz="1800" dirty="0"/>
        </a:p>
      </dgm:t>
    </dgm:pt>
    <dgm:pt modelId="{809148D0-8DCB-41ED-AB8C-EDEFA66D84CF}" type="parTrans" cxnId="{E78026D0-890F-43DD-843D-973E9A00D4A7}">
      <dgm:prSet/>
      <dgm:spPr/>
      <dgm:t>
        <a:bodyPr/>
        <a:lstStyle/>
        <a:p>
          <a:endParaRPr lang="en-PK"/>
        </a:p>
      </dgm:t>
    </dgm:pt>
    <dgm:pt modelId="{90026A81-96EE-4CCF-80DD-8FC468C8436C}" type="sibTrans" cxnId="{E78026D0-890F-43DD-843D-973E9A00D4A7}">
      <dgm:prSet/>
      <dgm:spPr/>
      <dgm:t>
        <a:bodyPr/>
        <a:lstStyle/>
        <a:p>
          <a:endParaRPr lang="en-PK"/>
        </a:p>
      </dgm:t>
    </dgm:pt>
    <dgm:pt modelId="{87A3FDD2-9985-4C3E-9B18-D698134EC36A}">
      <dgm:prSet phldrT="[Text]" custT="1"/>
      <dgm:spPr/>
      <dgm:t>
        <a:bodyPr/>
        <a:lstStyle/>
        <a:p>
          <a:r>
            <a:rPr lang="en-GB" sz="1800" dirty="0"/>
            <a:t>Feature Extraction</a:t>
          </a:r>
          <a:endParaRPr lang="en-PK" sz="1800" dirty="0"/>
        </a:p>
      </dgm:t>
    </dgm:pt>
    <dgm:pt modelId="{2205CEC3-52EE-4B1A-956C-DA1F837F40D0}" type="parTrans" cxnId="{63EE2317-67AC-4635-86A4-5CAEB1118D85}">
      <dgm:prSet/>
      <dgm:spPr/>
      <dgm:t>
        <a:bodyPr/>
        <a:lstStyle/>
        <a:p>
          <a:endParaRPr lang="en-PK"/>
        </a:p>
      </dgm:t>
    </dgm:pt>
    <dgm:pt modelId="{A81C6626-255F-4B88-871A-5E123890B5EE}" type="sibTrans" cxnId="{63EE2317-67AC-4635-86A4-5CAEB1118D85}">
      <dgm:prSet/>
      <dgm:spPr/>
      <dgm:t>
        <a:bodyPr/>
        <a:lstStyle/>
        <a:p>
          <a:endParaRPr lang="en-PK"/>
        </a:p>
      </dgm:t>
    </dgm:pt>
    <dgm:pt modelId="{55E96E0C-7FF0-472A-93CA-7DB3F35638EC}">
      <dgm:prSet phldrT="[Text]" custT="1"/>
      <dgm:spPr/>
      <dgm:t>
        <a:bodyPr/>
        <a:lstStyle/>
        <a:p>
          <a:r>
            <a:rPr lang="en-GB" sz="1800" dirty="0"/>
            <a:t>ML Model Implementation</a:t>
          </a:r>
          <a:endParaRPr lang="en-PK" sz="1800" dirty="0"/>
        </a:p>
      </dgm:t>
    </dgm:pt>
    <dgm:pt modelId="{9196A038-9BB4-4172-8752-2C01157F5704}" type="parTrans" cxnId="{378B766E-1296-4C66-825C-C0DC5BCA0F54}">
      <dgm:prSet/>
      <dgm:spPr/>
      <dgm:t>
        <a:bodyPr/>
        <a:lstStyle/>
        <a:p>
          <a:endParaRPr lang="en-PK"/>
        </a:p>
      </dgm:t>
    </dgm:pt>
    <dgm:pt modelId="{619BEC58-93C4-4307-A6AD-6B19458EA6DD}" type="sibTrans" cxnId="{378B766E-1296-4C66-825C-C0DC5BCA0F54}">
      <dgm:prSet/>
      <dgm:spPr/>
      <dgm:t>
        <a:bodyPr/>
        <a:lstStyle/>
        <a:p>
          <a:endParaRPr lang="en-PK"/>
        </a:p>
      </dgm:t>
    </dgm:pt>
    <dgm:pt modelId="{2F5381D1-30F8-487C-9BEB-831A7190AD14}">
      <dgm:prSet phldrT="[Text]" custT="1"/>
      <dgm:spPr/>
      <dgm:t>
        <a:bodyPr/>
        <a:lstStyle/>
        <a:p>
          <a:r>
            <a:rPr lang="en-GB" sz="1800" dirty="0"/>
            <a:t>Real Time Integration</a:t>
          </a:r>
          <a:endParaRPr lang="en-PK" sz="1800" dirty="0"/>
        </a:p>
      </dgm:t>
    </dgm:pt>
    <dgm:pt modelId="{2855FD26-825F-4F60-BC47-F75D908F0FD5}" type="parTrans" cxnId="{2B5D4138-8B42-4A39-B492-2E310FA44888}">
      <dgm:prSet/>
      <dgm:spPr/>
      <dgm:t>
        <a:bodyPr/>
        <a:lstStyle/>
        <a:p>
          <a:endParaRPr lang="en-PK"/>
        </a:p>
      </dgm:t>
    </dgm:pt>
    <dgm:pt modelId="{1580CCBF-83DD-4624-901D-4AC331F68E2A}" type="sibTrans" cxnId="{2B5D4138-8B42-4A39-B492-2E310FA44888}">
      <dgm:prSet/>
      <dgm:spPr/>
      <dgm:t>
        <a:bodyPr/>
        <a:lstStyle/>
        <a:p>
          <a:endParaRPr lang="en-PK"/>
        </a:p>
      </dgm:t>
    </dgm:pt>
    <dgm:pt modelId="{ABD18CC6-12BF-4B0D-9269-CA0B50084E22}">
      <dgm:prSet phldrT="[Text]" custT="1"/>
      <dgm:spPr/>
      <dgm:t>
        <a:bodyPr/>
        <a:lstStyle/>
        <a:p>
          <a:r>
            <a:rPr lang="en-GB" sz="1800" dirty="0"/>
            <a:t>Testing and Validation</a:t>
          </a:r>
          <a:endParaRPr lang="en-PK" sz="1800" dirty="0"/>
        </a:p>
      </dgm:t>
    </dgm:pt>
    <dgm:pt modelId="{76FE54F9-7119-4D36-A0B8-4FD39D706011}" type="parTrans" cxnId="{D7869627-0F9B-47B9-9A4E-3A7F8AC47847}">
      <dgm:prSet/>
      <dgm:spPr/>
      <dgm:t>
        <a:bodyPr/>
        <a:lstStyle/>
        <a:p>
          <a:endParaRPr lang="en-PK"/>
        </a:p>
      </dgm:t>
    </dgm:pt>
    <dgm:pt modelId="{29D631CC-CC90-4B02-889D-E58D8D26A8E0}" type="sibTrans" cxnId="{D7869627-0F9B-47B9-9A4E-3A7F8AC47847}">
      <dgm:prSet/>
      <dgm:spPr/>
      <dgm:t>
        <a:bodyPr/>
        <a:lstStyle/>
        <a:p>
          <a:endParaRPr lang="en-PK"/>
        </a:p>
      </dgm:t>
    </dgm:pt>
    <dgm:pt modelId="{B4FC3A4E-A08D-4CBA-8E90-C5CCEA8FB7A8}">
      <dgm:prSet phldrT="[Text]" custT="1"/>
      <dgm:spPr/>
      <dgm:t>
        <a:bodyPr/>
        <a:lstStyle/>
        <a:p>
          <a:r>
            <a:rPr lang="en-GB" sz="1800" dirty="0"/>
            <a:t>Detection and Localization</a:t>
          </a:r>
          <a:endParaRPr lang="en-PK" sz="1800" dirty="0"/>
        </a:p>
      </dgm:t>
    </dgm:pt>
    <dgm:pt modelId="{C7B3D95D-6203-46AB-A4FF-F647E417AE0D}" type="sibTrans" cxnId="{708FB21E-0785-4A7D-A0A1-D1BCDFC9FD71}">
      <dgm:prSet/>
      <dgm:spPr/>
      <dgm:t>
        <a:bodyPr/>
        <a:lstStyle/>
        <a:p>
          <a:endParaRPr lang="en-PK"/>
        </a:p>
      </dgm:t>
    </dgm:pt>
    <dgm:pt modelId="{90B7DC87-7EF2-4697-AA92-3D928348A6C0}" type="parTrans" cxnId="{708FB21E-0785-4A7D-A0A1-D1BCDFC9FD71}">
      <dgm:prSet/>
      <dgm:spPr/>
      <dgm:t>
        <a:bodyPr/>
        <a:lstStyle/>
        <a:p>
          <a:endParaRPr lang="en-PK"/>
        </a:p>
      </dgm:t>
    </dgm:pt>
    <dgm:pt modelId="{B62A8CF3-B102-48C8-88EB-5086D58B7F8B}" type="pres">
      <dgm:prSet presAssocID="{0E49214F-7089-494C-9DB0-C02EEDD380B1}" presName="Name0" presStyleCnt="0">
        <dgm:presLayoutVars>
          <dgm:chMax val="11"/>
          <dgm:chPref val="11"/>
          <dgm:dir/>
          <dgm:resizeHandles/>
        </dgm:presLayoutVars>
      </dgm:prSet>
      <dgm:spPr/>
    </dgm:pt>
    <dgm:pt modelId="{40D9A90D-94A9-44BE-8EFD-479411134EE9}" type="pres">
      <dgm:prSet presAssocID="{2F5381D1-30F8-487C-9BEB-831A7190AD14}" presName="Accent6" presStyleCnt="0"/>
      <dgm:spPr/>
    </dgm:pt>
    <dgm:pt modelId="{DD50386B-350C-464B-A904-BB01164596DC}" type="pres">
      <dgm:prSet presAssocID="{2F5381D1-30F8-487C-9BEB-831A7190AD14}" presName="Accent" presStyleLbl="node1" presStyleIdx="0" presStyleCnt="6"/>
      <dgm:spPr/>
    </dgm:pt>
    <dgm:pt modelId="{5015460C-7E2A-451B-9B6C-77033C3A39E2}" type="pres">
      <dgm:prSet presAssocID="{2F5381D1-30F8-487C-9BEB-831A7190AD14}" presName="ParentBackground6" presStyleCnt="0"/>
      <dgm:spPr/>
    </dgm:pt>
    <dgm:pt modelId="{AFF81360-63DD-412B-97C4-C7633BB0677B}" type="pres">
      <dgm:prSet presAssocID="{2F5381D1-30F8-487C-9BEB-831A7190AD14}" presName="ParentBackground" presStyleLbl="fgAcc1" presStyleIdx="0" presStyleCnt="6"/>
      <dgm:spPr/>
    </dgm:pt>
    <dgm:pt modelId="{F4BA958C-9D69-45FA-B154-A955868B49F6}" type="pres">
      <dgm:prSet presAssocID="{2F5381D1-30F8-487C-9BEB-831A7190AD14}" presName="Parent6" presStyleLbl="revTx" presStyleIdx="0" presStyleCnt="0">
        <dgm:presLayoutVars>
          <dgm:chMax val="1"/>
          <dgm:chPref val="1"/>
          <dgm:bulletEnabled val="1"/>
        </dgm:presLayoutVars>
      </dgm:prSet>
      <dgm:spPr/>
    </dgm:pt>
    <dgm:pt modelId="{9322924E-2EB8-4435-8CE6-969E720051FC}" type="pres">
      <dgm:prSet presAssocID="{ABD18CC6-12BF-4B0D-9269-CA0B50084E22}" presName="Accent5" presStyleCnt="0"/>
      <dgm:spPr/>
    </dgm:pt>
    <dgm:pt modelId="{6C815C12-2B72-4964-9393-DF10C96E59C5}" type="pres">
      <dgm:prSet presAssocID="{ABD18CC6-12BF-4B0D-9269-CA0B50084E22}" presName="Accent" presStyleLbl="node1" presStyleIdx="1" presStyleCnt="6"/>
      <dgm:spPr/>
    </dgm:pt>
    <dgm:pt modelId="{3667BD1B-186D-4A43-90A2-B305D5FAD4A3}" type="pres">
      <dgm:prSet presAssocID="{ABD18CC6-12BF-4B0D-9269-CA0B50084E22}" presName="ParentBackground5" presStyleCnt="0"/>
      <dgm:spPr/>
    </dgm:pt>
    <dgm:pt modelId="{726F93F7-5A1B-43AC-A225-03B7EAB501D7}" type="pres">
      <dgm:prSet presAssocID="{ABD18CC6-12BF-4B0D-9269-CA0B50084E22}" presName="ParentBackground" presStyleLbl="fgAcc1" presStyleIdx="1" presStyleCnt="6"/>
      <dgm:spPr/>
    </dgm:pt>
    <dgm:pt modelId="{34AF1EB5-75FE-4BBA-8487-9597DE8369C1}" type="pres">
      <dgm:prSet presAssocID="{ABD18CC6-12BF-4B0D-9269-CA0B50084E22}" presName="Parent5" presStyleLbl="revTx" presStyleIdx="0" presStyleCnt="0">
        <dgm:presLayoutVars>
          <dgm:chMax val="1"/>
          <dgm:chPref val="1"/>
          <dgm:bulletEnabled val="1"/>
        </dgm:presLayoutVars>
      </dgm:prSet>
      <dgm:spPr/>
    </dgm:pt>
    <dgm:pt modelId="{36635B40-687A-4157-B785-3EAB825C3595}" type="pres">
      <dgm:prSet presAssocID="{B4FC3A4E-A08D-4CBA-8E90-C5CCEA8FB7A8}" presName="Accent4" presStyleCnt="0"/>
      <dgm:spPr/>
    </dgm:pt>
    <dgm:pt modelId="{2B55217F-6DCE-4780-905C-2DCBB9C1DDFE}" type="pres">
      <dgm:prSet presAssocID="{B4FC3A4E-A08D-4CBA-8E90-C5CCEA8FB7A8}" presName="Accent" presStyleLbl="node1" presStyleIdx="2" presStyleCnt="6"/>
      <dgm:spPr/>
    </dgm:pt>
    <dgm:pt modelId="{B277B396-756C-4FAC-B0FD-3373639EFA75}" type="pres">
      <dgm:prSet presAssocID="{B4FC3A4E-A08D-4CBA-8E90-C5CCEA8FB7A8}" presName="ParentBackground4" presStyleCnt="0"/>
      <dgm:spPr/>
    </dgm:pt>
    <dgm:pt modelId="{6EC51932-7590-4C9C-911B-99E888364F89}" type="pres">
      <dgm:prSet presAssocID="{B4FC3A4E-A08D-4CBA-8E90-C5CCEA8FB7A8}" presName="ParentBackground" presStyleLbl="fgAcc1" presStyleIdx="2" presStyleCnt="6"/>
      <dgm:spPr/>
    </dgm:pt>
    <dgm:pt modelId="{4FC5CC9B-343C-40A2-A397-CB2D895C1C82}" type="pres">
      <dgm:prSet presAssocID="{B4FC3A4E-A08D-4CBA-8E90-C5CCEA8FB7A8}" presName="Parent4" presStyleLbl="revTx" presStyleIdx="0" presStyleCnt="0">
        <dgm:presLayoutVars>
          <dgm:chMax val="1"/>
          <dgm:chPref val="1"/>
          <dgm:bulletEnabled val="1"/>
        </dgm:presLayoutVars>
      </dgm:prSet>
      <dgm:spPr/>
    </dgm:pt>
    <dgm:pt modelId="{451DBF0C-C9DD-4377-B49B-7435D85D77CC}" type="pres">
      <dgm:prSet presAssocID="{55E96E0C-7FF0-472A-93CA-7DB3F35638EC}" presName="Accent3" presStyleCnt="0"/>
      <dgm:spPr/>
    </dgm:pt>
    <dgm:pt modelId="{3E691D1B-122C-465D-9CDC-11CD1D142DF0}" type="pres">
      <dgm:prSet presAssocID="{55E96E0C-7FF0-472A-93CA-7DB3F35638EC}" presName="Accent" presStyleLbl="node1" presStyleIdx="3" presStyleCnt="6"/>
      <dgm:spPr/>
    </dgm:pt>
    <dgm:pt modelId="{80CD2195-2427-4C55-BC1F-A8D30A621AE8}" type="pres">
      <dgm:prSet presAssocID="{55E96E0C-7FF0-472A-93CA-7DB3F35638EC}" presName="ParentBackground3" presStyleCnt="0"/>
      <dgm:spPr/>
    </dgm:pt>
    <dgm:pt modelId="{A7F9B8F4-69D0-4318-8CF4-4202A5703562}" type="pres">
      <dgm:prSet presAssocID="{55E96E0C-7FF0-472A-93CA-7DB3F35638EC}" presName="ParentBackground" presStyleLbl="fgAcc1" presStyleIdx="3" presStyleCnt="6"/>
      <dgm:spPr/>
    </dgm:pt>
    <dgm:pt modelId="{6287E5A1-2A8C-498A-AB92-AF12E4834063}" type="pres">
      <dgm:prSet presAssocID="{55E96E0C-7FF0-472A-93CA-7DB3F35638EC}" presName="Parent3" presStyleLbl="revTx" presStyleIdx="0" presStyleCnt="0">
        <dgm:presLayoutVars>
          <dgm:chMax val="1"/>
          <dgm:chPref val="1"/>
          <dgm:bulletEnabled val="1"/>
        </dgm:presLayoutVars>
      </dgm:prSet>
      <dgm:spPr/>
    </dgm:pt>
    <dgm:pt modelId="{82C468A6-FD84-4CBE-AD63-CE8C647647BC}" type="pres">
      <dgm:prSet presAssocID="{87A3FDD2-9985-4C3E-9B18-D698134EC36A}" presName="Accent2" presStyleCnt="0"/>
      <dgm:spPr/>
    </dgm:pt>
    <dgm:pt modelId="{67B9F700-FCB2-43A3-94AF-A67C25A1AC9C}" type="pres">
      <dgm:prSet presAssocID="{87A3FDD2-9985-4C3E-9B18-D698134EC36A}" presName="Accent" presStyleLbl="node1" presStyleIdx="4" presStyleCnt="6"/>
      <dgm:spPr/>
    </dgm:pt>
    <dgm:pt modelId="{E12104C5-B993-4008-A211-04C743957A19}" type="pres">
      <dgm:prSet presAssocID="{87A3FDD2-9985-4C3E-9B18-D698134EC36A}" presName="ParentBackground2" presStyleCnt="0"/>
      <dgm:spPr/>
    </dgm:pt>
    <dgm:pt modelId="{FAFA46A9-2148-4E63-AA13-5C2FCBAF6C72}" type="pres">
      <dgm:prSet presAssocID="{87A3FDD2-9985-4C3E-9B18-D698134EC36A}" presName="ParentBackground" presStyleLbl="fgAcc1" presStyleIdx="4" presStyleCnt="6"/>
      <dgm:spPr/>
    </dgm:pt>
    <dgm:pt modelId="{41A817A1-2102-48CA-92E7-7BB8A3E43E54}" type="pres">
      <dgm:prSet presAssocID="{87A3FDD2-9985-4C3E-9B18-D698134EC36A}" presName="Parent2" presStyleLbl="revTx" presStyleIdx="0" presStyleCnt="0">
        <dgm:presLayoutVars>
          <dgm:chMax val="1"/>
          <dgm:chPref val="1"/>
          <dgm:bulletEnabled val="1"/>
        </dgm:presLayoutVars>
      </dgm:prSet>
      <dgm:spPr/>
    </dgm:pt>
    <dgm:pt modelId="{4F8E7F34-C054-4400-B6B2-3E73643BAB39}" type="pres">
      <dgm:prSet presAssocID="{87361DB8-38F7-4DF0-8225-99B34E392E20}" presName="Accent1" presStyleCnt="0"/>
      <dgm:spPr/>
    </dgm:pt>
    <dgm:pt modelId="{DC53565F-DE18-4522-B449-A7D580E9A342}" type="pres">
      <dgm:prSet presAssocID="{87361DB8-38F7-4DF0-8225-99B34E392E20}" presName="Accent" presStyleLbl="node1" presStyleIdx="5" presStyleCnt="6"/>
      <dgm:spPr/>
    </dgm:pt>
    <dgm:pt modelId="{D7F10BD4-67FC-4065-A596-DAA3CA7F2185}" type="pres">
      <dgm:prSet presAssocID="{87361DB8-38F7-4DF0-8225-99B34E392E20}" presName="ParentBackground1" presStyleCnt="0"/>
      <dgm:spPr/>
    </dgm:pt>
    <dgm:pt modelId="{6F5643A4-C811-4241-A18C-05315F0D8291}" type="pres">
      <dgm:prSet presAssocID="{87361DB8-38F7-4DF0-8225-99B34E392E20}" presName="ParentBackground" presStyleLbl="fgAcc1" presStyleIdx="5" presStyleCnt="6"/>
      <dgm:spPr/>
    </dgm:pt>
    <dgm:pt modelId="{F9449229-1B97-450E-8457-9041289007AB}" type="pres">
      <dgm:prSet presAssocID="{87361DB8-38F7-4DF0-8225-99B34E392E20}" presName="Parent1" presStyleLbl="revTx" presStyleIdx="0" presStyleCnt="0">
        <dgm:presLayoutVars>
          <dgm:chMax val="1"/>
          <dgm:chPref val="1"/>
          <dgm:bulletEnabled val="1"/>
        </dgm:presLayoutVars>
      </dgm:prSet>
      <dgm:spPr/>
    </dgm:pt>
  </dgm:ptLst>
  <dgm:cxnLst>
    <dgm:cxn modelId="{2B2CB70A-7AE5-49EC-89CB-E7CE1FAE2EF3}" type="presOf" srcId="{2F5381D1-30F8-487C-9BEB-831A7190AD14}" destId="{AFF81360-63DD-412B-97C4-C7633BB0677B}" srcOrd="0" destOrd="0" presId="urn:microsoft.com/office/officeart/2011/layout/CircleProcess"/>
    <dgm:cxn modelId="{E0412510-AE30-48F6-8E84-1B39B07C634E}" type="presOf" srcId="{55E96E0C-7FF0-472A-93CA-7DB3F35638EC}" destId="{A7F9B8F4-69D0-4318-8CF4-4202A5703562}" srcOrd="0" destOrd="0" presId="urn:microsoft.com/office/officeart/2011/layout/CircleProcess"/>
    <dgm:cxn modelId="{63EE2317-67AC-4635-86A4-5CAEB1118D85}" srcId="{0E49214F-7089-494C-9DB0-C02EEDD380B1}" destId="{87A3FDD2-9985-4C3E-9B18-D698134EC36A}" srcOrd="1" destOrd="0" parTransId="{2205CEC3-52EE-4B1A-956C-DA1F837F40D0}" sibTransId="{A81C6626-255F-4B88-871A-5E123890B5EE}"/>
    <dgm:cxn modelId="{708FB21E-0785-4A7D-A0A1-D1BCDFC9FD71}" srcId="{0E49214F-7089-494C-9DB0-C02EEDD380B1}" destId="{B4FC3A4E-A08D-4CBA-8E90-C5CCEA8FB7A8}" srcOrd="3" destOrd="0" parTransId="{90B7DC87-7EF2-4697-AA92-3D928348A6C0}" sibTransId="{C7B3D95D-6203-46AB-A4FF-F647E417AE0D}"/>
    <dgm:cxn modelId="{D7869627-0F9B-47B9-9A4E-3A7F8AC47847}" srcId="{0E49214F-7089-494C-9DB0-C02EEDD380B1}" destId="{ABD18CC6-12BF-4B0D-9269-CA0B50084E22}" srcOrd="4" destOrd="0" parTransId="{76FE54F9-7119-4D36-A0B8-4FD39D706011}" sibTransId="{29D631CC-CC90-4B02-889D-E58D8D26A8E0}"/>
    <dgm:cxn modelId="{2B5D4138-8B42-4A39-B492-2E310FA44888}" srcId="{0E49214F-7089-494C-9DB0-C02EEDD380B1}" destId="{2F5381D1-30F8-487C-9BEB-831A7190AD14}" srcOrd="5" destOrd="0" parTransId="{2855FD26-825F-4F60-BC47-F75D908F0FD5}" sibTransId="{1580CCBF-83DD-4624-901D-4AC331F68E2A}"/>
    <dgm:cxn modelId="{B83A7B3F-B489-4B9E-B19B-41188355C810}" type="presOf" srcId="{87361DB8-38F7-4DF0-8225-99B34E392E20}" destId="{F9449229-1B97-450E-8457-9041289007AB}" srcOrd="1" destOrd="0" presId="urn:microsoft.com/office/officeart/2011/layout/CircleProcess"/>
    <dgm:cxn modelId="{88325241-C2A0-4F93-B92E-E39A1D2DD354}" type="presOf" srcId="{ABD18CC6-12BF-4B0D-9269-CA0B50084E22}" destId="{726F93F7-5A1B-43AC-A225-03B7EAB501D7}" srcOrd="0" destOrd="0" presId="urn:microsoft.com/office/officeart/2011/layout/CircleProcess"/>
    <dgm:cxn modelId="{35197F47-5615-4614-B87B-D4E5491969C7}" type="presOf" srcId="{ABD18CC6-12BF-4B0D-9269-CA0B50084E22}" destId="{34AF1EB5-75FE-4BBA-8487-9597DE8369C1}" srcOrd="1" destOrd="0" presId="urn:microsoft.com/office/officeart/2011/layout/CircleProcess"/>
    <dgm:cxn modelId="{8D95164B-AF4C-4852-B4CC-2DCCC15E1C8F}" type="presOf" srcId="{B4FC3A4E-A08D-4CBA-8E90-C5CCEA8FB7A8}" destId="{4FC5CC9B-343C-40A2-A397-CB2D895C1C82}" srcOrd="1" destOrd="0" presId="urn:microsoft.com/office/officeart/2011/layout/CircleProcess"/>
    <dgm:cxn modelId="{378B766E-1296-4C66-825C-C0DC5BCA0F54}" srcId="{0E49214F-7089-494C-9DB0-C02EEDD380B1}" destId="{55E96E0C-7FF0-472A-93CA-7DB3F35638EC}" srcOrd="2" destOrd="0" parTransId="{9196A038-9BB4-4172-8752-2C01157F5704}" sibTransId="{619BEC58-93C4-4307-A6AD-6B19458EA6DD}"/>
    <dgm:cxn modelId="{AAA42F58-5655-4FA4-BD8C-AAAE6440A6ED}" type="presOf" srcId="{B4FC3A4E-A08D-4CBA-8E90-C5CCEA8FB7A8}" destId="{6EC51932-7590-4C9C-911B-99E888364F89}" srcOrd="0" destOrd="0" presId="urn:microsoft.com/office/officeart/2011/layout/CircleProcess"/>
    <dgm:cxn modelId="{AC037F7F-DFBD-48D5-86FD-5EEC42B0B7C7}" type="presOf" srcId="{55E96E0C-7FF0-472A-93CA-7DB3F35638EC}" destId="{6287E5A1-2A8C-498A-AB92-AF12E4834063}" srcOrd="1" destOrd="0" presId="urn:microsoft.com/office/officeart/2011/layout/CircleProcess"/>
    <dgm:cxn modelId="{EAAA8891-43F8-48EB-A863-DEF205570DE1}" type="presOf" srcId="{87A3FDD2-9985-4C3E-9B18-D698134EC36A}" destId="{FAFA46A9-2148-4E63-AA13-5C2FCBAF6C72}" srcOrd="0" destOrd="0" presId="urn:microsoft.com/office/officeart/2011/layout/CircleProcess"/>
    <dgm:cxn modelId="{8488DCC0-4A00-4A5C-93BF-9C60713013D3}" type="presOf" srcId="{87A3FDD2-9985-4C3E-9B18-D698134EC36A}" destId="{41A817A1-2102-48CA-92E7-7BB8A3E43E54}" srcOrd="1" destOrd="0" presId="urn:microsoft.com/office/officeart/2011/layout/CircleProcess"/>
    <dgm:cxn modelId="{0D47FAC2-A5F7-4C75-A8F7-CAAD6401ECA8}" type="presOf" srcId="{0E49214F-7089-494C-9DB0-C02EEDD380B1}" destId="{B62A8CF3-B102-48C8-88EB-5086D58B7F8B}" srcOrd="0" destOrd="0" presId="urn:microsoft.com/office/officeart/2011/layout/CircleProcess"/>
    <dgm:cxn modelId="{E78026D0-890F-43DD-843D-973E9A00D4A7}" srcId="{0E49214F-7089-494C-9DB0-C02EEDD380B1}" destId="{87361DB8-38F7-4DF0-8225-99B34E392E20}" srcOrd="0" destOrd="0" parTransId="{809148D0-8DCB-41ED-AB8C-EDEFA66D84CF}" sibTransId="{90026A81-96EE-4CCF-80DD-8FC468C8436C}"/>
    <dgm:cxn modelId="{55A6C2EA-13BD-493E-9D65-D27C1EF79823}" type="presOf" srcId="{2F5381D1-30F8-487C-9BEB-831A7190AD14}" destId="{F4BA958C-9D69-45FA-B154-A955868B49F6}" srcOrd="1" destOrd="0" presId="urn:microsoft.com/office/officeart/2011/layout/CircleProcess"/>
    <dgm:cxn modelId="{1BB207F6-692B-4CC3-AB01-F2E994C06C25}" type="presOf" srcId="{87361DB8-38F7-4DF0-8225-99B34E392E20}" destId="{6F5643A4-C811-4241-A18C-05315F0D8291}" srcOrd="0" destOrd="0" presId="urn:microsoft.com/office/officeart/2011/layout/CircleProcess"/>
    <dgm:cxn modelId="{CDE9DC76-81EF-4FDD-A45B-C93D0FDA0B1A}" type="presParOf" srcId="{B62A8CF3-B102-48C8-88EB-5086D58B7F8B}" destId="{40D9A90D-94A9-44BE-8EFD-479411134EE9}" srcOrd="0" destOrd="0" presId="urn:microsoft.com/office/officeart/2011/layout/CircleProcess"/>
    <dgm:cxn modelId="{97BF4BCF-3B10-475B-8AB9-F0B0599FF98F}" type="presParOf" srcId="{40D9A90D-94A9-44BE-8EFD-479411134EE9}" destId="{DD50386B-350C-464B-A904-BB01164596DC}" srcOrd="0" destOrd="0" presId="urn:microsoft.com/office/officeart/2011/layout/CircleProcess"/>
    <dgm:cxn modelId="{C8E41C26-EFBD-4A3A-8584-A7E9FB2FFB24}" type="presParOf" srcId="{B62A8CF3-B102-48C8-88EB-5086D58B7F8B}" destId="{5015460C-7E2A-451B-9B6C-77033C3A39E2}" srcOrd="1" destOrd="0" presId="urn:microsoft.com/office/officeart/2011/layout/CircleProcess"/>
    <dgm:cxn modelId="{279509FC-FD7A-41D5-A413-22A63145E752}" type="presParOf" srcId="{5015460C-7E2A-451B-9B6C-77033C3A39E2}" destId="{AFF81360-63DD-412B-97C4-C7633BB0677B}" srcOrd="0" destOrd="0" presId="urn:microsoft.com/office/officeart/2011/layout/CircleProcess"/>
    <dgm:cxn modelId="{A318EA20-8ED2-434B-8B38-3B3E7BFFC8CE}" type="presParOf" srcId="{B62A8CF3-B102-48C8-88EB-5086D58B7F8B}" destId="{F4BA958C-9D69-45FA-B154-A955868B49F6}" srcOrd="2" destOrd="0" presId="urn:microsoft.com/office/officeart/2011/layout/CircleProcess"/>
    <dgm:cxn modelId="{3560888F-DBAC-4C52-A94F-C3DF08ADF46D}" type="presParOf" srcId="{B62A8CF3-B102-48C8-88EB-5086D58B7F8B}" destId="{9322924E-2EB8-4435-8CE6-969E720051FC}" srcOrd="3" destOrd="0" presId="urn:microsoft.com/office/officeart/2011/layout/CircleProcess"/>
    <dgm:cxn modelId="{3EF6B14E-40E9-4783-A50C-86A573C5E6DD}" type="presParOf" srcId="{9322924E-2EB8-4435-8CE6-969E720051FC}" destId="{6C815C12-2B72-4964-9393-DF10C96E59C5}" srcOrd="0" destOrd="0" presId="urn:microsoft.com/office/officeart/2011/layout/CircleProcess"/>
    <dgm:cxn modelId="{A598C2F5-AF4D-49F2-98BE-A227BCB90EF0}" type="presParOf" srcId="{B62A8CF3-B102-48C8-88EB-5086D58B7F8B}" destId="{3667BD1B-186D-4A43-90A2-B305D5FAD4A3}" srcOrd="4" destOrd="0" presId="urn:microsoft.com/office/officeart/2011/layout/CircleProcess"/>
    <dgm:cxn modelId="{3D7594B8-305F-4C09-A74B-9096744B0A88}" type="presParOf" srcId="{3667BD1B-186D-4A43-90A2-B305D5FAD4A3}" destId="{726F93F7-5A1B-43AC-A225-03B7EAB501D7}" srcOrd="0" destOrd="0" presId="urn:microsoft.com/office/officeart/2011/layout/CircleProcess"/>
    <dgm:cxn modelId="{44BD2A3E-60E6-4FE1-A9C0-14DBF915A924}" type="presParOf" srcId="{B62A8CF3-B102-48C8-88EB-5086D58B7F8B}" destId="{34AF1EB5-75FE-4BBA-8487-9597DE8369C1}" srcOrd="5" destOrd="0" presId="urn:microsoft.com/office/officeart/2011/layout/CircleProcess"/>
    <dgm:cxn modelId="{577A8F6A-650E-456A-A35E-A5C44FD28A92}" type="presParOf" srcId="{B62A8CF3-B102-48C8-88EB-5086D58B7F8B}" destId="{36635B40-687A-4157-B785-3EAB825C3595}" srcOrd="6" destOrd="0" presId="urn:microsoft.com/office/officeart/2011/layout/CircleProcess"/>
    <dgm:cxn modelId="{4CD6EFC7-1C26-41C6-8E41-D73D9B0F6189}" type="presParOf" srcId="{36635B40-687A-4157-B785-3EAB825C3595}" destId="{2B55217F-6DCE-4780-905C-2DCBB9C1DDFE}" srcOrd="0" destOrd="0" presId="urn:microsoft.com/office/officeart/2011/layout/CircleProcess"/>
    <dgm:cxn modelId="{08B93E94-C510-4F03-A7B6-D1C17FC7E8F8}" type="presParOf" srcId="{B62A8CF3-B102-48C8-88EB-5086D58B7F8B}" destId="{B277B396-756C-4FAC-B0FD-3373639EFA75}" srcOrd="7" destOrd="0" presId="urn:microsoft.com/office/officeart/2011/layout/CircleProcess"/>
    <dgm:cxn modelId="{704C9A34-4CFA-4588-BD82-5F86762F6F9F}" type="presParOf" srcId="{B277B396-756C-4FAC-B0FD-3373639EFA75}" destId="{6EC51932-7590-4C9C-911B-99E888364F89}" srcOrd="0" destOrd="0" presId="urn:microsoft.com/office/officeart/2011/layout/CircleProcess"/>
    <dgm:cxn modelId="{79A8058F-651A-4A06-8586-186D6FD0139F}" type="presParOf" srcId="{B62A8CF3-B102-48C8-88EB-5086D58B7F8B}" destId="{4FC5CC9B-343C-40A2-A397-CB2D895C1C82}" srcOrd="8" destOrd="0" presId="urn:microsoft.com/office/officeart/2011/layout/CircleProcess"/>
    <dgm:cxn modelId="{0E6E71E3-5C89-4CBC-91D3-2BD4A3B60721}" type="presParOf" srcId="{B62A8CF3-B102-48C8-88EB-5086D58B7F8B}" destId="{451DBF0C-C9DD-4377-B49B-7435D85D77CC}" srcOrd="9" destOrd="0" presId="urn:microsoft.com/office/officeart/2011/layout/CircleProcess"/>
    <dgm:cxn modelId="{ACA9EB09-6420-445E-94CE-ECB610EC7497}" type="presParOf" srcId="{451DBF0C-C9DD-4377-B49B-7435D85D77CC}" destId="{3E691D1B-122C-465D-9CDC-11CD1D142DF0}" srcOrd="0" destOrd="0" presId="urn:microsoft.com/office/officeart/2011/layout/CircleProcess"/>
    <dgm:cxn modelId="{0B128FB9-E72A-440D-9C33-0E40691B0711}" type="presParOf" srcId="{B62A8CF3-B102-48C8-88EB-5086D58B7F8B}" destId="{80CD2195-2427-4C55-BC1F-A8D30A621AE8}" srcOrd="10" destOrd="0" presId="urn:microsoft.com/office/officeart/2011/layout/CircleProcess"/>
    <dgm:cxn modelId="{397A5408-543A-4810-97ED-97C6DB7A0C12}" type="presParOf" srcId="{80CD2195-2427-4C55-BC1F-A8D30A621AE8}" destId="{A7F9B8F4-69D0-4318-8CF4-4202A5703562}" srcOrd="0" destOrd="0" presId="urn:microsoft.com/office/officeart/2011/layout/CircleProcess"/>
    <dgm:cxn modelId="{CEF73AA8-CF3A-4D19-9526-78591F659BE4}" type="presParOf" srcId="{B62A8CF3-B102-48C8-88EB-5086D58B7F8B}" destId="{6287E5A1-2A8C-498A-AB92-AF12E4834063}" srcOrd="11" destOrd="0" presId="urn:microsoft.com/office/officeart/2011/layout/CircleProcess"/>
    <dgm:cxn modelId="{92FAB7B4-CE16-43EF-A528-2BA31F287F0A}" type="presParOf" srcId="{B62A8CF3-B102-48C8-88EB-5086D58B7F8B}" destId="{82C468A6-FD84-4CBE-AD63-CE8C647647BC}" srcOrd="12" destOrd="0" presId="urn:microsoft.com/office/officeart/2011/layout/CircleProcess"/>
    <dgm:cxn modelId="{5903254A-C116-46C8-95FA-4810A7BEFE8A}" type="presParOf" srcId="{82C468A6-FD84-4CBE-AD63-CE8C647647BC}" destId="{67B9F700-FCB2-43A3-94AF-A67C25A1AC9C}" srcOrd="0" destOrd="0" presId="urn:microsoft.com/office/officeart/2011/layout/CircleProcess"/>
    <dgm:cxn modelId="{AA800AA2-7171-4367-BB62-61D5B051C0ED}" type="presParOf" srcId="{B62A8CF3-B102-48C8-88EB-5086D58B7F8B}" destId="{E12104C5-B993-4008-A211-04C743957A19}" srcOrd="13" destOrd="0" presId="urn:microsoft.com/office/officeart/2011/layout/CircleProcess"/>
    <dgm:cxn modelId="{2F33683A-955B-44C5-B01F-ADC95F76B897}" type="presParOf" srcId="{E12104C5-B993-4008-A211-04C743957A19}" destId="{FAFA46A9-2148-4E63-AA13-5C2FCBAF6C72}" srcOrd="0" destOrd="0" presId="urn:microsoft.com/office/officeart/2011/layout/CircleProcess"/>
    <dgm:cxn modelId="{B9A552D1-2F65-48D9-AC83-6282E92D0B31}" type="presParOf" srcId="{B62A8CF3-B102-48C8-88EB-5086D58B7F8B}" destId="{41A817A1-2102-48CA-92E7-7BB8A3E43E54}" srcOrd="14" destOrd="0" presId="urn:microsoft.com/office/officeart/2011/layout/CircleProcess"/>
    <dgm:cxn modelId="{9D75ACEE-430C-4CB6-97C4-A5ADC58624BE}" type="presParOf" srcId="{B62A8CF3-B102-48C8-88EB-5086D58B7F8B}" destId="{4F8E7F34-C054-4400-B6B2-3E73643BAB39}" srcOrd="15" destOrd="0" presId="urn:microsoft.com/office/officeart/2011/layout/CircleProcess"/>
    <dgm:cxn modelId="{3428745D-FED8-4662-91B2-30520029F4A2}" type="presParOf" srcId="{4F8E7F34-C054-4400-B6B2-3E73643BAB39}" destId="{DC53565F-DE18-4522-B449-A7D580E9A342}" srcOrd="0" destOrd="0" presId="urn:microsoft.com/office/officeart/2011/layout/CircleProcess"/>
    <dgm:cxn modelId="{92BE0DF1-AF5A-442B-8C67-F2050C7D2BB7}" type="presParOf" srcId="{B62A8CF3-B102-48C8-88EB-5086D58B7F8B}" destId="{D7F10BD4-67FC-4065-A596-DAA3CA7F2185}" srcOrd="16" destOrd="0" presId="urn:microsoft.com/office/officeart/2011/layout/CircleProcess"/>
    <dgm:cxn modelId="{8CA1CA85-B75D-42CF-9DFB-6CC7FCBD4CF2}" type="presParOf" srcId="{D7F10BD4-67FC-4065-A596-DAA3CA7F2185}" destId="{6F5643A4-C811-4241-A18C-05315F0D8291}" srcOrd="0" destOrd="0" presId="urn:microsoft.com/office/officeart/2011/layout/CircleProcess"/>
    <dgm:cxn modelId="{7B83B831-0927-4CCE-8237-21B319FBB953}" type="presParOf" srcId="{B62A8CF3-B102-48C8-88EB-5086D58B7F8B}" destId="{F9449229-1B97-450E-8457-9041289007AB}"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0CA228-33FE-4E2C-81FF-225369F82A9B}"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PK"/>
        </a:p>
      </dgm:t>
    </dgm:pt>
    <dgm:pt modelId="{6DE9F00A-E350-49CC-96DD-3AF45924AB8E}">
      <dgm:prSet phldrT="[Text]"/>
      <dgm:spPr/>
      <dgm:t>
        <a:bodyPr/>
        <a:lstStyle/>
        <a:p>
          <a:r>
            <a:rPr lang="en-GB" dirty="0"/>
            <a:t>Dataset Collection</a:t>
          </a:r>
          <a:endParaRPr lang="en-PK" dirty="0"/>
        </a:p>
      </dgm:t>
    </dgm:pt>
    <dgm:pt modelId="{97A647C0-00B3-4B9B-A39C-4A402A4E3598}" type="parTrans" cxnId="{9D7B75B8-760E-472C-AB77-4121E1C88546}">
      <dgm:prSet/>
      <dgm:spPr/>
      <dgm:t>
        <a:bodyPr/>
        <a:lstStyle/>
        <a:p>
          <a:endParaRPr lang="en-PK"/>
        </a:p>
      </dgm:t>
    </dgm:pt>
    <dgm:pt modelId="{867ACB47-3480-4BD1-BA5E-4CAD502C0751}" type="sibTrans" cxnId="{9D7B75B8-760E-472C-AB77-4121E1C88546}">
      <dgm:prSet/>
      <dgm:spPr/>
      <dgm:t>
        <a:bodyPr/>
        <a:lstStyle/>
        <a:p>
          <a:endParaRPr lang="en-PK"/>
        </a:p>
      </dgm:t>
    </dgm:pt>
    <dgm:pt modelId="{11E020DA-608D-49DF-8831-289F9F77E98B}">
      <dgm:prSet phldrT="[Text]"/>
      <dgm:spPr/>
      <dgm:t>
        <a:bodyPr/>
        <a:lstStyle/>
        <a:p>
          <a:r>
            <a:rPr lang="en-GB" dirty="0"/>
            <a:t>Python Libraries</a:t>
          </a:r>
          <a:endParaRPr lang="en-PK" dirty="0"/>
        </a:p>
      </dgm:t>
    </dgm:pt>
    <dgm:pt modelId="{7D76780B-603D-4361-B3C3-009546A63421}" type="parTrans" cxnId="{ACCAA461-271A-482E-A931-29DE5000952A}">
      <dgm:prSet/>
      <dgm:spPr/>
      <dgm:t>
        <a:bodyPr/>
        <a:lstStyle/>
        <a:p>
          <a:endParaRPr lang="en-PK"/>
        </a:p>
      </dgm:t>
    </dgm:pt>
    <dgm:pt modelId="{113F29AD-FC0B-46C7-BA63-D17693BB63E2}" type="sibTrans" cxnId="{ACCAA461-271A-482E-A931-29DE5000952A}">
      <dgm:prSet/>
      <dgm:spPr/>
      <dgm:t>
        <a:bodyPr/>
        <a:lstStyle/>
        <a:p>
          <a:endParaRPr lang="en-PK"/>
        </a:p>
      </dgm:t>
    </dgm:pt>
    <dgm:pt modelId="{A96E46B2-FC96-4627-B754-C5ED55F9F875}">
      <dgm:prSet phldrT="[Text]"/>
      <dgm:spPr/>
      <dgm:t>
        <a:bodyPr/>
        <a:lstStyle/>
        <a:p>
          <a:r>
            <a:rPr lang="en-GB" dirty="0"/>
            <a:t>.wav files</a:t>
          </a:r>
          <a:endParaRPr lang="en-PK" dirty="0"/>
        </a:p>
      </dgm:t>
    </dgm:pt>
    <dgm:pt modelId="{2357DFED-FABF-40DA-9FDB-E5BD5778C76E}" type="sibTrans" cxnId="{1B3B0865-9911-40D6-B4B7-E29524C40D03}">
      <dgm:prSet/>
      <dgm:spPr/>
      <dgm:t>
        <a:bodyPr/>
        <a:lstStyle/>
        <a:p>
          <a:endParaRPr lang="en-PK"/>
        </a:p>
      </dgm:t>
    </dgm:pt>
    <dgm:pt modelId="{5405FB41-EDEC-44D8-B485-33A46E6EC47E}" type="parTrans" cxnId="{1B3B0865-9911-40D6-B4B7-E29524C40D03}">
      <dgm:prSet/>
      <dgm:spPr/>
      <dgm:t>
        <a:bodyPr/>
        <a:lstStyle/>
        <a:p>
          <a:endParaRPr lang="en-PK"/>
        </a:p>
      </dgm:t>
    </dgm:pt>
    <dgm:pt modelId="{35FC08B8-D8B6-41D9-A2AE-DA05A5259887}" type="pres">
      <dgm:prSet presAssocID="{870CA228-33FE-4E2C-81FF-225369F82A9B}" presName="Name0" presStyleCnt="0">
        <dgm:presLayoutVars>
          <dgm:dir/>
          <dgm:resizeHandles val="exact"/>
        </dgm:presLayoutVars>
      </dgm:prSet>
      <dgm:spPr/>
    </dgm:pt>
    <dgm:pt modelId="{BD1F29F6-0A56-4AA1-90D4-37885FBABC1E}" type="pres">
      <dgm:prSet presAssocID="{6DE9F00A-E350-49CC-96DD-3AF45924AB8E}" presName="composite" presStyleCnt="0"/>
      <dgm:spPr/>
    </dgm:pt>
    <dgm:pt modelId="{C2D02F30-60B0-4DDD-BD30-057CE399A9C1}" type="pres">
      <dgm:prSet presAssocID="{6DE9F00A-E350-49CC-96DD-3AF45924AB8E}" presName="imagSh" presStyleLbl="bgImgPlace1" presStyleIdx="0" presStyleCnt="3"/>
      <dgm:spPr>
        <a:blipFill rotWithShape="1">
          <a:blip xmlns:r="http://schemas.openxmlformats.org/officeDocument/2006/relationships" r:embed="rId1"/>
          <a:srcRect/>
          <a:stretch>
            <a:fillRect l="-5000" r="-5000"/>
          </a:stretch>
        </a:blipFill>
      </dgm:spPr>
    </dgm:pt>
    <dgm:pt modelId="{F33F70B4-3C8B-4914-B80D-6DDAA1639333}" type="pres">
      <dgm:prSet presAssocID="{6DE9F00A-E350-49CC-96DD-3AF45924AB8E}" presName="txNode" presStyleLbl="node1" presStyleIdx="0" presStyleCnt="3" custScaleY="37625" custLinFactNeighborX="-16128" custLinFactNeighborY="5954">
        <dgm:presLayoutVars>
          <dgm:bulletEnabled val="1"/>
        </dgm:presLayoutVars>
      </dgm:prSet>
      <dgm:spPr/>
    </dgm:pt>
    <dgm:pt modelId="{EB77D805-462A-40C8-8FDF-0988D1A93C58}" type="pres">
      <dgm:prSet presAssocID="{867ACB47-3480-4BD1-BA5E-4CAD502C0751}" presName="sibTrans" presStyleLbl="sibTrans2D1" presStyleIdx="0" presStyleCnt="2"/>
      <dgm:spPr/>
    </dgm:pt>
    <dgm:pt modelId="{2354713A-A75B-4DE1-B5CD-F10E25F72231}" type="pres">
      <dgm:prSet presAssocID="{867ACB47-3480-4BD1-BA5E-4CAD502C0751}" presName="connTx" presStyleLbl="sibTrans2D1" presStyleIdx="0" presStyleCnt="2"/>
      <dgm:spPr/>
    </dgm:pt>
    <dgm:pt modelId="{8505B3BF-77FD-4FE3-835C-3771A8A632A2}" type="pres">
      <dgm:prSet presAssocID="{A96E46B2-FC96-4627-B754-C5ED55F9F875}" presName="composite" presStyleCnt="0"/>
      <dgm:spPr/>
    </dgm:pt>
    <dgm:pt modelId="{0E97455E-7FBF-4942-9C31-C9F35BD8E177}" type="pres">
      <dgm:prSet presAssocID="{A96E46B2-FC96-4627-B754-C5ED55F9F875}" presName="imagSh" presStyleLbl="bgImgPlace1" presStyleIdx="1" presStyleCnt="3"/>
      <dgm:spPr>
        <a:blipFill rotWithShape="1">
          <a:blip xmlns:r="http://schemas.openxmlformats.org/officeDocument/2006/relationships" r:embed="rId2"/>
          <a:srcRect/>
          <a:stretch>
            <a:fillRect l="-33000" r="-33000"/>
          </a:stretch>
        </a:blipFill>
      </dgm:spPr>
    </dgm:pt>
    <dgm:pt modelId="{D45F2E9E-1B37-41B1-9EAA-C0195217A49B}" type="pres">
      <dgm:prSet presAssocID="{A96E46B2-FC96-4627-B754-C5ED55F9F875}" presName="txNode" presStyleLbl="node1" presStyleIdx="1" presStyleCnt="3" custScaleY="32290" custLinFactNeighborX="-14343" custLinFactNeighborY="4621">
        <dgm:presLayoutVars>
          <dgm:bulletEnabled val="1"/>
        </dgm:presLayoutVars>
      </dgm:prSet>
      <dgm:spPr/>
    </dgm:pt>
    <dgm:pt modelId="{720B31E9-7967-4B60-BB27-AEAE8BCF6148}" type="pres">
      <dgm:prSet presAssocID="{2357DFED-FABF-40DA-9FDB-E5BD5778C76E}" presName="sibTrans" presStyleLbl="sibTrans2D1" presStyleIdx="1" presStyleCnt="2"/>
      <dgm:spPr/>
    </dgm:pt>
    <dgm:pt modelId="{1B3CEA8B-2F7E-48A8-83EC-1250370828E7}" type="pres">
      <dgm:prSet presAssocID="{2357DFED-FABF-40DA-9FDB-E5BD5778C76E}" presName="connTx" presStyleLbl="sibTrans2D1" presStyleIdx="1" presStyleCnt="2"/>
      <dgm:spPr/>
    </dgm:pt>
    <dgm:pt modelId="{8A8FD6D4-825F-4CA7-ADE5-BFF389E959F5}" type="pres">
      <dgm:prSet presAssocID="{11E020DA-608D-49DF-8831-289F9F77E98B}" presName="composite" presStyleCnt="0"/>
      <dgm:spPr/>
    </dgm:pt>
    <dgm:pt modelId="{92A96AE4-A0CE-4A66-8E6F-6AEF267D3DDB}" type="pres">
      <dgm:prSet presAssocID="{11E020DA-608D-49DF-8831-289F9F77E98B}" presName="imagSh" presStyleLbl="bgImgPlace1" presStyleIdx="2" presStyleCnt="3"/>
      <dgm:spPr>
        <a:blipFill rotWithShape="1">
          <a:blip xmlns:r="http://schemas.openxmlformats.org/officeDocument/2006/relationships" r:embed="rId3"/>
          <a:srcRect/>
          <a:stretch>
            <a:fillRect t="-21000" b="-21000"/>
          </a:stretch>
        </a:blipFill>
      </dgm:spPr>
    </dgm:pt>
    <dgm:pt modelId="{FE23A800-7FEF-454B-BE76-27989CE77215}" type="pres">
      <dgm:prSet presAssocID="{11E020DA-608D-49DF-8831-289F9F77E98B}" presName="txNode" presStyleLbl="node1" presStyleIdx="2" presStyleCnt="3" custScaleY="31655" custLinFactNeighborX="-17194" custLinFactNeighborY="4462">
        <dgm:presLayoutVars>
          <dgm:bulletEnabled val="1"/>
        </dgm:presLayoutVars>
      </dgm:prSet>
      <dgm:spPr/>
    </dgm:pt>
  </dgm:ptLst>
  <dgm:cxnLst>
    <dgm:cxn modelId="{F268660B-E00E-4909-BA54-E291FB19AD48}" type="presOf" srcId="{A96E46B2-FC96-4627-B754-C5ED55F9F875}" destId="{D45F2E9E-1B37-41B1-9EAA-C0195217A49B}" srcOrd="0" destOrd="0" presId="urn:microsoft.com/office/officeart/2005/8/layout/hProcess10"/>
    <dgm:cxn modelId="{4F40662E-3303-4A91-BFAF-2E28485B810B}" type="presOf" srcId="{11E020DA-608D-49DF-8831-289F9F77E98B}" destId="{FE23A800-7FEF-454B-BE76-27989CE77215}" srcOrd="0" destOrd="0" presId="urn:microsoft.com/office/officeart/2005/8/layout/hProcess10"/>
    <dgm:cxn modelId="{ACCAA461-271A-482E-A931-29DE5000952A}" srcId="{870CA228-33FE-4E2C-81FF-225369F82A9B}" destId="{11E020DA-608D-49DF-8831-289F9F77E98B}" srcOrd="2" destOrd="0" parTransId="{7D76780B-603D-4361-B3C3-009546A63421}" sibTransId="{113F29AD-FC0B-46C7-BA63-D17693BB63E2}"/>
    <dgm:cxn modelId="{1B3B0865-9911-40D6-B4B7-E29524C40D03}" srcId="{870CA228-33FE-4E2C-81FF-225369F82A9B}" destId="{A96E46B2-FC96-4627-B754-C5ED55F9F875}" srcOrd="1" destOrd="0" parTransId="{5405FB41-EDEC-44D8-B485-33A46E6EC47E}" sibTransId="{2357DFED-FABF-40DA-9FDB-E5BD5778C76E}"/>
    <dgm:cxn modelId="{50C3BE48-88D7-4A7E-9E76-45ADA4DEF803}" type="presOf" srcId="{870CA228-33FE-4E2C-81FF-225369F82A9B}" destId="{35FC08B8-D8B6-41D9-A2AE-DA05A5259887}" srcOrd="0" destOrd="0" presId="urn:microsoft.com/office/officeart/2005/8/layout/hProcess10"/>
    <dgm:cxn modelId="{91EF814B-C2F7-4F09-855E-387E2DD583FC}" type="presOf" srcId="{6DE9F00A-E350-49CC-96DD-3AF45924AB8E}" destId="{F33F70B4-3C8B-4914-B80D-6DDAA1639333}" srcOrd="0" destOrd="0" presId="urn:microsoft.com/office/officeart/2005/8/layout/hProcess10"/>
    <dgm:cxn modelId="{3EC35E57-08B2-43EF-B8FD-2A3E1D51BFFD}" type="presOf" srcId="{2357DFED-FABF-40DA-9FDB-E5BD5778C76E}" destId="{720B31E9-7967-4B60-BB27-AEAE8BCF6148}" srcOrd="0" destOrd="0" presId="urn:microsoft.com/office/officeart/2005/8/layout/hProcess10"/>
    <dgm:cxn modelId="{96E7618A-8DB2-4064-8E8B-4A061D597D67}" type="presOf" srcId="{867ACB47-3480-4BD1-BA5E-4CAD502C0751}" destId="{2354713A-A75B-4DE1-B5CD-F10E25F72231}" srcOrd="1" destOrd="0" presId="urn:microsoft.com/office/officeart/2005/8/layout/hProcess10"/>
    <dgm:cxn modelId="{EEA5738A-0714-4733-A7A5-FE8D8CF143CD}" type="presOf" srcId="{867ACB47-3480-4BD1-BA5E-4CAD502C0751}" destId="{EB77D805-462A-40C8-8FDF-0988D1A93C58}" srcOrd="0" destOrd="0" presId="urn:microsoft.com/office/officeart/2005/8/layout/hProcess10"/>
    <dgm:cxn modelId="{9D7B75B8-760E-472C-AB77-4121E1C88546}" srcId="{870CA228-33FE-4E2C-81FF-225369F82A9B}" destId="{6DE9F00A-E350-49CC-96DD-3AF45924AB8E}" srcOrd="0" destOrd="0" parTransId="{97A647C0-00B3-4B9B-A39C-4A402A4E3598}" sibTransId="{867ACB47-3480-4BD1-BA5E-4CAD502C0751}"/>
    <dgm:cxn modelId="{AA19EEC5-0268-423A-8867-67636FA7762A}" type="presOf" srcId="{2357DFED-FABF-40DA-9FDB-E5BD5778C76E}" destId="{1B3CEA8B-2F7E-48A8-83EC-1250370828E7}" srcOrd="1" destOrd="0" presId="urn:microsoft.com/office/officeart/2005/8/layout/hProcess10"/>
    <dgm:cxn modelId="{5092318A-BFA3-4A35-8F38-C4EB0AB8E798}" type="presParOf" srcId="{35FC08B8-D8B6-41D9-A2AE-DA05A5259887}" destId="{BD1F29F6-0A56-4AA1-90D4-37885FBABC1E}" srcOrd="0" destOrd="0" presId="urn:microsoft.com/office/officeart/2005/8/layout/hProcess10"/>
    <dgm:cxn modelId="{4832798F-BF93-4274-954E-98EE255BDE60}" type="presParOf" srcId="{BD1F29F6-0A56-4AA1-90D4-37885FBABC1E}" destId="{C2D02F30-60B0-4DDD-BD30-057CE399A9C1}" srcOrd="0" destOrd="0" presId="urn:microsoft.com/office/officeart/2005/8/layout/hProcess10"/>
    <dgm:cxn modelId="{5E243C53-8C67-42EF-B006-82C3B45B0C43}" type="presParOf" srcId="{BD1F29F6-0A56-4AA1-90D4-37885FBABC1E}" destId="{F33F70B4-3C8B-4914-B80D-6DDAA1639333}" srcOrd="1" destOrd="0" presId="urn:microsoft.com/office/officeart/2005/8/layout/hProcess10"/>
    <dgm:cxn modelId="{6CAEC7AF-E81F-417A-8F61-6A46D1620899}" type="presParOf" srcId="{35FC08B8-D8B6-41D9-A2AE-DA05A5259887}" destId="{EB77D805-462A-40C8-8FDF-0988D1A93C58}" srcOrd="1" destOrd="0" presId="urn:microsoft.com/office/officeart/2005/8/layout/hProcess10"/>
    <dgm:cxn modelId="{03F5CB70-1E6B-4787-8DD8-33FA0CEC0F10}" type="presParOf" srcId="{EB77D805-462A-40C8-8FDF-0988D1A93C58}" destId="{2354713A-A75B-4DE1-B5CD-F10E25F72231}" srcOrd="0" destOrd="0" presId="urn:microsoft.com/office/officeart/2005/8/layout/hProcess10"/>
    <dgm:cxn modelId="{515812D6-E2F7-4159-8F7E-5DD20CF7FFCA}" type="presParOf" srcId="{35FC08B8-D8B6-41D9-A2AE-DA05A5259887}" destId="{8505B3BF-77FD-4FE3-835C-3771A8A632A2}" srcOrd="2" destOrd="0" presId="urn:microsoft.com/office/officeart/2005/8/layout/hProcess10"/>
    <dgm:cxn modelId="{B4265C04-0AF4-4071-9641-60D1BB8CC244}" type="presParOf" srcId="{8505B3BF-77FD-4FE3-835C-3771A8A632A2}" destId="{0E97455E-7FBF-4942-9C31-C9F35BD8E177}" srcOrd="0" destOrd="0" presId="urn:microsoft.com/office/officeart/2005/8/layout/hProcess10"/>
    <dgm:cxn modelId="{DB107CDB-6E88-4C78-A8E0-B1DA49D5F649}" type="presParOf" srcId="{8505B3BF-77FD-4FE3-835C-3771A8A632A2}" destId="{D45F2E9E-1B37-41B1-9EAA-C0195217A49B}" srcOrd="1" destOrd="0" presId="urn:microsoft.com/office/officeart/2005/8/layout/hProcess10"/>
    <dgm:cxn modelId="{FDA1905A-B5BD-47A7-A085-0EAA4FC38A9B}" type="presParOf" srcId="{35FC08B8-D8B6-41D9-A2AE-DA05A5259887}" destId="{720B31E9-7967-4B60-BB27-AEAE8BCF6148}" srcOrd="3" destOrd="0" presId="urn:microsoft.com/office/officeart/2005/8/layout/hProcess10"/>
    <dgm:cxn modelId="{64E1D94F-EFA7-41D9-BE60-1E7136DB534F}" type="presParOf" srcId="{720B31E9-7967-4B60-BB27-AEAE8BCF6148}" destId="{1B3CEA8B-2F7E-48A8-83EC-1250370828E7}" srcOrd="0" destOrd="0" presId="urn:microsoft.com/office/officeart/2005/8/layout/hProcess10"/>
    <dgm:cxn modelId="{BB5513A8-0B28-4626-BAE6-8019459221A5}" type="presParOf" srcId="{35FC08B8-D8B6-41D9-A2AE-DA05A5259887}" destId="{8A8FD6D4-825F-4CA7-ADE5-BFF389E959F5}" srcOrd="4" destOrd="0" presId="urn:microsoft.com/office/officeart/2005/8/layout/hProcess10"/>
    <dgm:cxn modelId="{3391D344-FA99-4781-B720-BBD349B16D59}" type="presParOf" srcId="{8A8FD6D4-825F-4CA7-ADE5-BFF389E959F5}" destId="{92A96AE4-A0CE-4A66-8E6F-6AEF267D3DDB}" srcOrd="0" destOrd="0" presId="urn:microsoft.com/office/officeart/2005/8/layout/hProcess10"/>
    <dgm:cxn modelId="{064C9E06-EC28-437C-A8E4-714E1BD87A90}" type="presParOf" srcId="{8A8FD6D4-825F-4CA7-ADE5-BFF389E959F5}" destId="{FE23A800-7FEF-454B-BE76-27989CE77215}"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D057BC-AE6B-4BCE-8C78-336F942CE0B5}"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PK"/>
        </a:p>
      </dgm:t>
    </dgm:pt>
    <dgm:pt modelId="{89B3B3CC-AE65-4A69-9BF9-4230E9B631EB}">
      <dgm:prSet phldrT="[Text]"/>
      <dgm:spPr/>
      <dgm:t>
        <a:bodyPr/>
        <a:lstStyle/>
        <a:p>
          <a:r>
            <a:rPr lang="en-GB" dirty="0">
              <a:solidFill>
                <a:schemeClr val="tx1"/>
              </a:solidFill>
            </a:rPr>
            <a:t>FFT</a:t>
          </a:r>
          <a:endParaRPr lang="en-PK" dirty="0">
            <a:solidFill>
              <a:schemeClr val="tx1"/>
            </a:solidFill>
          </a:endParaRPr>
        </a:p>
      </dgm:t>
    </dgm:pt>
    <dgm:pt modelId="{5D32D687-FAAF-4A5D-BE8F-DEB183299591}" type="parTrans" cxnId="{C87B118F-5385-449D-99CA-92BC3559DDF4}">
      <dgm:prSet/>
      <dgm:spPr/>
      <dgm:t>
        <a:bodyPr/>
        <a:lstStyle/>
        <a:p>
          <a:endParaRPr lang="en-PK"/>
        </a:p>
      </dgm:t>
    </dgm:pt>
    <dgm:pt modelId="{B9C744BC-B930-4DD1-A795-5B29F117C7E6}" type="sibTrans" cxnId="{C87B118F-5385-449D-99CA-92BC3559DDF4}">
      <dgm:prSet/>
      <dgm:spPr/>
      <dgm:t>
        <a:bodyPr/>
        <a:lstStyle/>
        <a:p>
          <a:endParaRPr lang="en-PK"/>
        </a:p>
      </dgm:t>
    </dgm:pt>
    <dgm:pt modelId="{EACC9302-B310-40A8-9448-8AAB9E08B0EB}">
      <dgm:prSet phldrT="[Text]"/>
      <dgm:spPr/>
      <dgm:t>
        <a:bodyPr/>
        <a:lstStyle/>
        <a:p>
          <a:r>
            <a:rPr lang="en-GB" dirty="0">
              <a:solidFill>
                <a:schemeClr val="tx1"/>
              </a:solidFill>
            </a:rPr>
            <a:t>Mel </a:t>
          </a:r>
          <a:r>
            <a:rPr lang="en-GB" dirty="0" err="1">
              <a:solidFill>
                <a:schemeClr val="tx1"/>
              </a:solidFill>
            </a:rPr>
            <a:t>Spectograms</a:t>
          </a:r>
          <a:endParaRPr lang="en-PK" dirty="0">
            <a:solidFill>
              <a:schemeClr val="tx1"/>
            </a:solidFill>
          </a:endParaRPr>
        </a:p>
      </dgm:t>
    </dgm:pt>
    <dgm:pt modelId="{E258F36C-7345-4DB1-AA81-E5D7B322B4A0}" type="parTrans" cxnId="{BF21A426-2D17-44F7-8529-5EE1A76FB452}">
      <dgm:prSet/>
      <dgm:spPr/>
      <dgm:t>
        <a:bodyPr/>
        <a:lstStyle/>
        <a:p>
          <a:endParaRPr lang="en-PK"/>
        </a:p>
      </dgm:t>
    </dgm:pt>
    <dgm:pt modelId="{96F16B7C-05D6-4ABF-AA23-6799A79B3F3C}" type="sibTrans" cxnId="{BF21A426-2D17-44F7-8529-5EE1A76FB452}">
      <dgm:prSet/>
      <dgm:spPr/>
      <dgm:t>
        <a:bodyPr/>
        <a:lstStyle/>
        <a:p>
          <a:endParaRPr lang="en-PK"/>
        </a:p>
      </dgm:t>
    </dgm:pt>
    <dgm:pt modelId="{A448D00E-27CE-4035-8E1A-9233481ABBFF}">
      <dgm:prSet phldrT="[Text]"/>
      <dgm:spPr/>
      <dgm:t>
        <a:bodyPr/>
        <a:lstStyle/>
        <a:p>
          <a:r>
            <a:rPr lang="en-GB" dirty="0">
              <a:solidFill>
                <a:schemeClr val="tx1"/>
              </a:solidFill>
            </a:rPr>
            <a:t>SPL</a:t>
          </a:r>
          <a:endParaRPr lang="en-PK" dirty="0">
            <a:solidFill>
              <a:schemeClr val="tx1"/>
            </a:solidFill>
          </a:endParaRPr>
        </a:p>
      </dgm:t>
    </dgm:pt>
    <dgm:pt modelId="{7E9FEE01-70E7-40F3-9227-2C5073EE5CC9}" type="parTrans" cxnId="{575F4628-933D-4F69-BCA4-CD6461936BE5}">
      <dgm:prSet/>
      <dgm:spPr/>
      <dgm:t>
        <a:bodyPr/>
        <a:lstStyle/>
        <a:p>
          <a:endParaRPr lang="en-PK"/>
        </a:p>
      </dgm:t>
    </dgm:pt>
    <dgm:pt modelId="{38AE4A57-6052-4489-A363-2E6B7DD460C4}" type="sibTrans" cxnId="{575F4628-933D-4F69-BCA4-CD6461936BE5}">
      <dgm:prSet/>
      <dgm:spPr/>
      <dgm:t>
        <a:bodyPr/>
        <a:lstStyle/>
        <a:p>
          <a:endParaRPr lang="en-PK"/>
        </a:p>
      </dgm:t>
    </dgm:pt>
    <dgm:pt modelId="{8D50D8B4-CABD-4B13-A37A-B804EDDD336B}">
      <dgm:prSet phldrT="[Text]"/>
      <dgm:spPr/>
      <dgm:t>
        <a:bodyPr/>
        <a:lstStyle/>
        <a:p>
          <a:r>
            <a:rPr lang="en-GB" dirty="0">
              <a:solidFill>
                <a:schemeClr val="tx1"/>
              </a:solidFill>
            </a:rPr>
            <a:t>MFCC</a:t>
          </a:r>
          <a:endParaRPr lang="en-PK" dirty="0">
            <a:solidFill>
              <a:schemeClr val="tx1"/>
            </a:solidFill>
          </a:endParaRPr>
        </a:p>
      </dgm:t>
    </dgm:pt>
    <dgm:pt modelId="{2BC563F0-37EF-4D87-AACF-5E17B4159E4E}" type="parTrans" cxnId="{45F451F4-226D-4EE2-937E-498EF072C99E}">
      <dgm:prSet/>
      <dgm:spPr/>
      <dgm:t>
        <a:bodyPr/>
        <a:lstStyle/>
        <a:p>
          <a:endParaRPr lang="en-PK"/>
        </a:p>
      </dgm:t>
    </dgm:pt>
    <dgm:pt modelId="{C47B74AE-F4B8-4B2C-929C-6F69F498A19C}" type="sibTrans" cxnId="{45F451F4-226D-4EE2-937E-498EF072C99E}">
      <dgm:prSet/>
      <dgm:spPr/>
      <dgm:t>
        <a:bodyPr/>
        <a:lstStyle/>
        <a:p>
          <a:endParaRPr lang="en-PK"/>
        </a:p>
      </dgm:t>
    </dgm:pt>
    <dgm:pt modelId="{34E91B85-8283-4FE2-96BF-404A3C15DFE2}">
      <dgm:prSet phldrT="[Text]"/>
      <dgm:spPr/>
      <dgm:t>
        <a:bodyPr/>
        <a:lstStyle/>
        <a:p>
          <a:r>
            <a:rPr lang="en-GB" dirty="0" err="1">
              <a:solidFill>
                <a:schemeClr val="tx1"/>
              </a:solidFill>
            </a:rPr>
            <a:t>Spectograms</a:t>
          </a:r>
          <a:endParaRPr lang="en-PK" dirty="0">
            <a:solidFill>
              <a:schemeClr val="tx1"/>
            </a:solidFill>
          </a:endParaRPr>
        </a:p>
      </dgm:t>
    </dgm:pt>
    <dgm:pt modelId="{00C9D123-C901-4F03-9A9C-1D2EC3336538}" type="parTrans" cxnId="{ECDA71E9-6C64-4963-B174-7DD851CFEEF6}">
      <dgm:prSet/>
      <dgm:spPr/>
      <dgm:t>
        <a:bodyPr/>
        <a:lstStyle/>
        <a:p>
          <a:endParaRPr lang="en-PK"/>
        </a:p>
      </dgm:t>
    </dgm:pt>
    <dgm:pt modelId="{555FDB60-ECCC-4FCD-A44A-1C12EE3A9A66}" type="sibTrans" cxnId="{ECDA71E9-6C64-4963-B174-7DD851CFEEF6}">
      <dgm:prSet/>
      <dgm:spPr/>
      <dgm:t>
        <a:bodyPr/>
        <a:lstStyle/>
        <a:p>
          <a:endParaRPr lang="en-PK"/>
        </a:p>
      </dgm:t>
    </dgm:pt>
    <dgm:pt modelId="{DA436602-6204-4BC8-B0AE-6686F07A04FD}" type="pres">
      <dgm:prSet presAssocID="{4ED057BC-AE6B-4BCE-8C78-336F942CE0B5}" presName="Name0" presStyleCnt="0">
        <dgm:presLayoutVars>
          <dgm:dir/>
          <dgm:resizeHandles val="exact"/>
        </dgm:presLayoutVars>
      </dgm:prSet>
      <dgm:spPr/>
    </dgm:pt>
    <dgm:pt modelId="{5B4BA21D-B60E-4E76-A446-3F9C15F365D6}" type="pres">
      <dgm:prSet presAssocID="{89B3B3CC-AE65-4A69-9BF9-4230E9B631EB}" presName="composite" presStyleCnt="0"/>
      <dgm:spPr/>
    </dgm:pt>
    <dgm:pt modelId="{6DFE7FDC-CE75-421F-A448-0DA44CFB237D}" type="pres">
      <dgm:prSet presAssocID="{89B3B3CC-AE65-4A69-9BF9-4230E9B631EB}" presName="rect1" presStyleLbl="bgShp" presStyleIdx="0" presStyleCnt="5"/>
      <dgm:spPr>
        <a:blipFill rotWithShape="1">
          <a:blip xmlns:r="http://schemas.openxmlformats.org/officeDocument/2006/relationships" r:embed="rId1"/>
          <a:srcRect/>
          <a:stretch>
            <a:fillRect l="-28000" r="-28000"/>
          </a:stretch>
        </a:blipFill>
      </dgm:spPr>
    </dgm:pt>
    <dgm:pt modelId="{4B2B78E3-781F-45CA-83A0-DFCB8D4F9787}" type="pres">
      <dgm:prSet presAssocID="{89B3B3CC-AE65-4A69-9BF9-4230E9B631EB}" presName="rect2" presStyleLbl="trBgShp" presStyleIdx="0" presStyleCnt="5" custScaleY="80534" custLinFactY="7962" custLinFactNeighborX="569" custLinFactNeighborY="100000">
        <dgm:presLayoutVars>
          <dgm:bulletEnabled val="1"/>
        </dgm:presLayoutVars>
      </dgm:prSet>
      <dgm:spPr/>
    </dgm:pt>
    <dgm:pt modelId="{BDBC8B41-A4A4-460E-98CA-00872811D59F}" type="pres">
      <dgm:prSet presAssocID="{B9C744BC-B930-4DD1-A795-5B29F117C7E6}" presName="sibTrans" presStyleCnt="0"/>
      <dgm:spPr/>
    </dgm:pt>
    <dgm:pt modelId="{4A1B75AE-C942-498F-B3C6-84955E1A2D04}" type="pres">
      <dgm:prSet presAssocID="{EACC9302-B310-40A8-9448-8AAB9E08B0EB}" presName="composite" presStyleCnt="0"/>
      <dgm:spPr/>
    </dgm:pt>
    <dgm:pt modelId="{E7F4BE1F-AF5F-4930-8E8F-C4BCC9D07419}" type="pres">
      <dgm:prSet presAssocID="{EACC9302-B310-40A8-9448-8AAB9E08B0EB}" presName="rect1" presStyleLbl="bgShp" presStyleIdx="1" presStyleCnt="5"/>
      <dgm:spPr>
        <a:blipFill rotWithShape="1">
          <a:blip xmlns:r="http://schemas.openxmlformats.org/officeDocument/2006/relationships" r:embed="rId2"/>
          <a:srcRect/>
          <a:stretch>
            <a:fillRect l="-82000" r="-82000"/>
          </a:stretch>
        </a:blipFill>
      </dgm:spPr>
    </dgm:pt>
    <dgm:pt modelId="{74D1F206-28DA-4F9C-8F78-960E82739AD2}" type="pres">
      <dgm:prSet presAssocID="{EACC9302-B310-40A8-9448-8AAB9E08B0EB}" presName="rect2" presStyleLbl="trBgShp" presStyleIdx="1" presStyleCnt="5" custLinFactY="7962" custLinFactNeighborX="1139" custLinFactNeighborY="100000">
        <dgm:presLayoutVars>
          <dgm:bulletEnabled val="1"/>
        </dgm:presLayoutVars>
      </dgm:prSet>
      <dgm:spPr/>
    </dgm:pt>
    <dgm:pt modelId="{0C2CB39C-8CCB-47A2-AB86-C6CA241F6CB8}" type="pres">
      <dgm:prSet presAssocID="{96F16B7C-05D6-4ABF-AA23-6799A79B3F3C}" presName="sibTrans" presStyleCnt="0"/>
      <dgm:spPr/>
    </dgm:pt>
    <dgm:pt modelId="{87D1AEE9-A175-404F-ABF6-6D1EB7B36F44}" type="pres">
      <dgm:prSet presAssocID="{34E91B85-8283-4FE2-96BF-404A3C15DFE2}" presName="composite" presStyleCnt="0"/>
      <dgm:spPr/>
    </dgm:pt>
    <dgm:pt modelId="{A4134CD9-F015-465D-B23F-E7F4FAD2A4F8}" type="pres">
      <dgm:prSet presAssocID="{34E91B85-8283-4FE2-96BF-404A3C15DFE2}" presName="rect1" presStyleLbl="bgShp" presStyleIdx="2" presStyleCnt="5"/>
      <dgm:spPr>
        <a:blipFill rotWithShape="1">
          <a:blip xmlns:r="http://schemas.openxmlformats.org/officeDocument/2006/relationships" r:embed="rId3"/>
          <a:srcRect/>
          <a:stretch>
            <a:fillRect l="-25000" r="-25000"/>
          </a:stretch>
        </a:blipFill>
      </dgm:spPr>
    </dgm:pt>
    <dgm:pt modelId="{47960138-1BCF-43E8-8787-95301C8604D3}" type="pres">
      <dgm:prSet presAssocID="{34E91B85-8283-4FE2-96BF-404A3C15DFE2}" presName="rect2" presStyleLbl="trBgShp" presStyleIdx="2" presStyleCnt="5" custLinFactY="2426" custLinFactNeighborY="100000">
        <dgm:presLayoutVars>
          <dgm:bulletEnabled val="1"/>
        </dgm:presLayoutVars>
      </dgm:prSet>
      <dgm:spPr/>
    </dgm:pt>
    <dgm:pt modelId="{33454E8F-FD1A-4AE5-A20D-1427349D52BF}" type="pres">
      <dgm:prSet presAssocID="{555FDB60-ECCC-4FCD-A44A-1C12EE3A9A66}" presName="sibTrans" presStyleCnt="0"/>
      <dgm:spPr/>
    </dgm:pt>
    <dgm:pt modelId="{41DCE55C-EA74-4C33-A6A6-714484DF284F}" type="pres">
      <dgm:prSet presAssocID="{8D50D8B4-CABD-4B13-A37A-B804EDDD336B}" presName="composite" presStyleCnt="0"/>
      <dgm:spPr/>
    </dgm:pt>
    <dgm:pt modelId="{3AA0B303-F279-4ECC-A56A-FC02D9D7B31C}" type="pres">
      <dgm:prSet presAssocID="{8D50D8B4-CABD-4B13-A37A-B804EDDD336B}" presName="rect1" presStyleLbl="bgShp" presStyleIdx="3" presStyleCnt="5"/>
      <dgm:spPr>
        <a:blipFill rotWithShape="1">
          <a:blip xmlns:r="http://schemas.openxmlformats.org/officeDocument/2006/relationships" r:embed="rId4"/>
          <a:srcRect/>
          <a:stretch>
            <a:fillRect l="-2000" r="-2000"/>
          </a:stretch>
        </a:blipFill>
      </dgm:spPr>
    </dgm:pt>
    <dgm:pt modelId="{54BB2317-FB46-496C-9B66-F4068373BA25}" type="pres">
      <dgm:prSet presAssocID="{8D50D8B4-CABD-4B13-A37A-B804EDDD336B}" presName="rect2" presStyleLbl="trBgShp" presStyleIdx="3" presStyleCnt="5" custLinFactY="16267" custLinFactNeighborX="-569" custLinFactNeighborY="100000">
        <dgm:presLayoutVars>
          <dgm:bulletEnabled val="1"/>
        </dgm:presLayoutVars>
      </dgm:prSet>
      <dgm:spPr/>
    </dgm:pt>
    <dgm:pt modelId="{049F5408-DE3A-4210-8F53-8B2D329222D2}" type="pres">
      <dgm:prSet presAssocID="{C47B74AE-F4B8-4B2C-929C-6F69F498A19C}" presName="sibTrans" presStyleCnt="0"/>
      <dgm:spPr/>
    </dgm:pt>
    <dgm:pt modelId="{2C636F58-8ECE-4751-A82A-E861637079BF}" type="pres">
      <dgm:prSet presAssocID="{A448D00E-27CE-4035-8E1A-9233481ABBFF}" presName="composite" presStyleCnt="0"/>
      <dgm:spPr/>
    </dgm:pt>
    <dgm:pt modelId="{14E9421B-0B4A-488C-8A6D-354759C428AB}" type="pres">
      <dgm:prSet presAssocID="{A448D00E-27CE-4035-8E1A-9233481ABBFF}" presName="rect1" presStyleLbl="bgShp" presStyleIdx="4" presStyleCnt="5"/>
      <dgm:spPr>
        <a:blipFill rotWithShape="1">
          <a:blip xmlns:r="http://schemas.openxmlformats.org/officeDocument/2006/relationships" r:embed="rId5"/>
          <a:srcRect/>
          <a:stretch>
            <a:fillRect l="-8000" r="-8000"/>
          </a:stretch>
        </a:blipFill>
      </dgm:spPr>
    </dgm:pt>
    <dgm:pt modelId="{A7E22AC7-BA2E-47FE-B4FF-41CD70D4F8A6}" type="pres">
      <dgm:prSet presAssocID="{A448D00E-27CE-4035-8E1A-9233481ABBFF}" presName="rect2" presStyleLbl="trBgShp" presStyleIdx="4" presStyleCnt="5" custLinFactY="7962" custLinFactNeighborX="1118" custLinFactNeighborY="100000">
        <dgm:presLayoutVars>
          <dgm:bulletEnabled val="1"/>
        </dgm:presLayoutVars>
      </dgm:prSet>
      <dgm:spPr/>
    </dgm:pt>
  </dgm:ptLst>
  <dgm:cxnLst>
    <dgm:cxn modelId="{8735A303-EFE6-4AEB-8DC0-5CFC9B9A9B7E}" type="presOf" srcId="{A448D00E-27CE-4035-8E1A-9233481ABBFF}" destId="{A7E22AC7-BA2E-47FE-B4FF-41CD70D4F8A6}" srcOrd="0" destOrd="0" presId="urn:microsoft.com/office/officeart/2008/layout/BendingPictureSemiTransparentText"/>
    <dgm:cxn modelId="{A61F7A1D-81B5-4183-B741-1DBCC8BBB6AB}" type="presOf" srcId="{34E91B85-8283-4FE2-96BF-404A3C15DFE2}" destId="{47960138-1BCF-43E8-8787-95301C8604D3}" srcOrd="0" destOrd="0" presId="urn:microsoft.com/office/officeart/2008/layout/BendingPictureSemiTransparentText"/>
    <dgm:cxn modelId="{BF21A426-2D17-44F7-8529-5EE1A76FB452}" srcId="{4ED057BC-AE6B-4BCE-8C78-336F942CE0B5}" destId="{EACC9302-B310-40A8-9448-8AAB9E08B0EB}" srcOrd="1" destOrd="0" parTransId="{E258F36C-7345-4DB1-AA81-E5D7B322B4A0}" sibTransId="{96F16B7C-05D6-4ABF-AA23-6799A79B3F3C}"/>
    <dgm:cxn modelId="{575F4628-933D-4F69-BCA4-CD6461936BE5}" srcId="{4ED057BC-AE6B-4BCE-8C78-336F942CE0B5}" destId="{A448D00E-27CE-4035-8E1A-9233481ABBFF}" srcOrd="4" destOrd="0" parTransId="{7E9FEE01-70E7-40F3-9227-2C5073EE5CC9}" sibTransId="{38AE4A57-6052-4489-A363-2E6B7DD460C4}"/>
    <dgm:cxn modelId="{6232E438-C075-451C-9F18-E9B27F56C591}" type="presOf" srcId="{89B3B3CC-AE65-4A69-9BF9-4230E9B631EB}" destId="{4B2B78E3-781F-45CA-83A0-DFCB8D4F9787}" srcOrd="0" destOrd="0" presId="urn:microsoft.com/office/officeart/2008/layout/BendingPictureSemiTransparentText"/>
    <dgm:cxn modelId="{138F8384-063F-442F-B9DA-C10DFD099AED}" type="presOf" srcId="{8D50D8B4-CABD-4B13-A37A-B804EDDD336B}" destId="{54BB2317-FB46-496C-9B66-F4068373BA25}" srcOrd="0" destOrd="0" presId="urn:microsoft.com/office/officeart/2008/layout/BendingPictureSemiTransparentText"/>
    <dgm:cxn modelId="{C87B118F-5385-449D-99CA-92BC3559DDF4}" srcId="{4ED057BC-AE6B-4BCE-8C78-336F942CE0B5}" destId="{89B3B3CC-AE65-4A69-9BF9-4230E9B631EB}" srcOrd="0" destOrd="0" parTransId="{5D32D687-FAAF-4A5D-BE8F-DEB183299591}" sibTransId="{B9C744BC-B930-4DD1-A795-5B29F117C7E6}"/>
    <dgm:cxn modelId="{CC1A72D5-23AF-450F-8F9F-C0AECB754397}" type="presOf" srcId="{4ED057BC-AE6B-4BCE-8C78-336F942CE0B5}" destId="{DA436602-6204-4BC8-B0AE-6686F07A04FD}" srcOrd="0" destOrd="0" presId="urn:microsoft.com/office/officeart/2008/layout/BendingPictureSemiTransparentText"/>
    <dgm:cxn modelId="{ECDA71E9-6C64-4963-B174-7DD851CFEEF6}" srcId="{4ED057BC-AE6B-4BCE-8C78-336F942CE0B5}" destId="{34E91B85-8283-4FE2-96BF-404A3C15DFE2}" srcOrd="2" destOrd="0" parTransId="{00C9D123-C901-4F03-9A9C-1D2EC3336538}" sibTransId="{555FDB60-ECCC-4FCD-A44A-1C12EE3A9A66}"/>
    <dgm:cxn modelId="{C2A8D9F0-FD8A-46E9-969F-85754758BD9E}" type="presOf" srcId="{EACC9302-B310-40A8-9448-8AAB9E08B0EB}" destId="{74D1F206-28DA-4F9C-8F78-960E82739AD2}" srcOrd="0" destOrd="0" presId="urn:microsoft.com/office/officeart/2008/layout/BendingPictureSemiTransparentText"/>
    <dgm:cxn modelId="{45F451F4-226D-4EE2-937E-498EF072C99E}" srcId="{4ED057BC-AE6B-4BCE-8C78-336F942CE0B5}" destId="{8D50D8B4-CABD-4B13-A37A-B804EDDD336B}" srcOrd="3" destOrd="0" parTransId="{2BC563F0-37EF-4D87-AACF-5E17B4159E4E}" sibTransId="{C47B74AE-F4B8-4B2C-929C-6F69F498A19C}"/>
    <dgm:cxn modelId="{9B34278E-AD12-4AF2-8283-CA3AE0B78D53}" type="presParOf" srcId="{DA436602-6204-4BC8-B0AE-6686F07A04FD}" destId="{5B4BA21D-B60E-4E76-A446-3F9C15F365D6}" srcOrd="0" destOrd="0" presId="urn:microsoft.com/office/officeart/2008/layout/BendingPictureSemiTransparentText"/>
    <dgm:cxn modelId="{E9FBE74B-1E5F-4E07-9118-E495DE19A11A}" type="presParOf" srcId="{5B4BA21D-B60E-4E76-A446-3F9C15F365D6}" destId="{6DFE7FDC-CE75-421F-A448-0DA44CFB237D}" srcOrd="0" destOrd="0" presId="urn:microsoft.com/office/officeart/2008/layout/BendingPictureSemiTransparentText"/>
    <dgm:cxn modelId="{B99D29BD-35A0-4D64-91CA-FA995B6E6BC8}" type="presParOf" srcId="{5B4BA21D-B60E-4E76-A446-3F9C15F365D6}" destId="{4B2B78E3-781F-45CA-83A0-DFCB8D4F9787}" srcOrd="1" destOrd="0" presId="urn:microsoft.com/office/officeart/2008/layout/BendingPictureSemiTransparentText"/>
    <dgm:cxn modelId="{2572C880-37F0-4EAF-AA26-326DF2210604}" type="presParOf" srcId="{DA436602-6204-4BC8-B0AE-6686F07A04FD}" destId="{BDBC8B41-A4A4-460E-98CA-00872811D59F}" srcOrd="1" destOrd="0" presId="urn:microsoft.com/office/officeart/2008/layout/BendingPictureSemiTransparentText"/>
    <dgm:cxn modelId="{FE41C509-2AAE-4FED-A253-7EC33BA3B57E}" type="presParOf" srcId="{DA436602-6204-4BC8-B0AE-6686F07A04FD}" destId="{4A1B75AE-C942-498F-B3C6-84955E1A2D04}" srcOrd="2" destOrd="0" presId="urn:microsoft.com/office/officeart/2008/layout/BendingPictureSemiTransparentText"/>
    <dgm:cxn modelId="{DDBC19A9-5093-41FD-86AD-4EE72CC72057}" type="presParOf" srcId="{4A1B75AE-C942-498F-B3C6-84955E1A2D04}" destId="{E7F4BE1F-AF5F-4930-8E8F-C4BCC9D07419}" srcOrd="0" destOrd="0" presId="urn:microsoft.com/office/officeart/2008/layout/BendingPictureSemiTransparentText"/>
    <dgm:cxn modelId="{CE83DAED-2288-4FA2-8D24-E26A74E19854}" type="presParOf" srcId="{4A1B75AE-C942-498F-B3C6-84955E1A2D04}" destId="{74D1F206-28DA-4F9C-8F78-960E82739AD2}" srcOrd="1" destOrd="0" presId="urn:microsoft.com/office/officeart/2008/layout/BendingPictureSemiTransparentText"/>
    <dgm:cxn modelId="{24E5807B-A55B-4B0D-95C5-6B8B751D7CE0}" type="presParOf" srcId="{DA436602-6204-4BC8-B0AE-6686F07A04FD}" destId="{0C2CB39C-8CCB-47A2-AB86-C6CA241F6CB8}" srcOrd="3" destOrd="0" presId="urn:microsoft.com/office/officeart/2008/layout/BendingPictureSemiTransparentText"/>
    <dgm:cxn modelId="{D59373D4-3B67-444F-9C27-101129CE14D8}" type="presParOf" srcId="{DA436602-6204-4BC8-B0AE-6686F07A04FD}" destId="{87D1AEE9-A175-404F-ABF6-6D1EB7B36F44}" srcOrd="4" destOrd="0" presId="urn:microsoft.com/office/officeart/2008/layout/BendingPictureSemiTransparentText"/>
    <dgm:cxn modelId="{CC818029-3925-44B8-9940-7EC99DEA95A3}" type="presParOf" srcId="{87D1AEE9-A175-404F-ABF6-6D1EB7B36F44}" destId="{A4134CD9-F015-465D-B23F-E7F4FAD2A4F8}" srcOrd="0" destOrd="0" presId="urn:microsoft.com/office/officeart/2008/layout/BendingPictureSemiTransparentText"/>
    <dgm:cxn modelId="{6ECB650C-4E8E-47C6-8DA1-1410F04ABCA8}" type="presParOf" srcId="{87D1AEE9-A175-404F-ABF6-6D1EB7B36F44}" destId="{47960138-1BCF-43E8-8787-95301C8604D3}" srcOrd="1" destOrd="0" presId="urn:microsoft.com/office/officeart/2008/layout/BendingPictureSemiTransparentText"/>
    <dgm:cxn modelId="{AD7755E9-0DFA-4A7A-9F4B-0F0B859F0FBB}" type="presParOf" srcId="{DA436602-6204-4BC8-B0AE-6686F07A04FD}" destId="{33454E8F-FD1A-4AE5-A20D-1427349D52BF}" srcOrd="5" destOrd="0" presId="urn:microsoft.com/office/officeart/2008/layout/BendingPictureSemiTransparentText"/>
    <dgm:cxn modelId="{4DD6CB96-DF5B-4EA7-B93B-C224AD9EE448}" type="presParOf" srcId="{DA436602-6204-4BC8-B0AE-6686F07A04FD}" destId="{41DCE55C-EA74-4C33-A6A6-714484DF284F}" srcOrd="6" destOrd="0" presId="urn:microsoft.com/office/officeart/2008/layout/BendingPictureSemiTransparentText"/>
    <dgm:cxn modelId="{B87EC280-FB52-4141-86A8-EB9D0ACC0BA7}" type="presParOf" srcId="{41DCE55C-EA74-4C33-A6A6-714484DF284F}" destId="{3AA0B303-F279-4ECC-A56A-FC02D9D7B31C}" srcOrd="0" destOrd="0" presId="urn:microsoft.com/office/officeart/2008/layout/BendingPictureSemiTransparentText"/>
    <dgm:cxn modelId="{0FC6CCB9-FBC4-407E-B1B9-42E25D4A13F7}" type="presParOf" srcId="{41DCE55C-EA74-4C33-A6A6-714484DF284F}" destId="{54BB2317-FB46-496C-9B66-F4068373BA25}" srcOrd="1" destOrd="0" presId="urn:microsoft.com/office/officeart/2008/layout/BendingPictureSemiTransparentText"/>
    <dgm:cxn modelId="{707F69FA-E8CF-4350-ABAE-3B72B419F5B5}" type="presParOf" srcId="{DA436602-6204-4BC8-B0AE-6686F07A04FD}" destId="{049F5408-DE3A-4210-8F53-8B2D329222D2}" srcOrd="7" destOrd="0" presId="urn:microsoft.com/office/officeart/2008/layout/BendingPictureSemiTransparentText"/>
    <dgm:cxn modelId="{B5C1194A-197A-42C5-9983-D9AB4CF38416}" type="presParOf" srcId="{DA436602-6204-4BC8-B0AE-6686F07A04FD}" destId="{2C636F58-8ECE-4751-A82A-E861637079BF}" srcOrd="8" destOrd="0" presId="urn:microsoft.com/office/officeart/2008/layout/BendingPictureSemiTransparentText"/>
    <dgm:cxn modelId="{CC57E413-9E3F-4A00-8944-B948060181C1}" type="presParOf" srcId="{2C636F58-8ECE-4751-A82A-E861637079BF}" destId="{14E9421B-0B4A-488C-8A6D-354759C428AB}" srcOrd="0" destOrd="0" presId="urn:microsoft.com/office/officeart/2008/layout/BendingPictureSemiTransparentText"/>
    <dgm:cxn modelId="{AEE5DD04-B910-49BC-BEB3-AFE58F361B48}" type="presParOf" srcId="{2C636F58-8ECE-4751-A82A-E861637079BF}" destId="{A7E22AC7-BA2E-47FE-B4FF-41CD70D4F8A6}" srcOrd="1" destOrd="0" presId="urn:microsoft.com/office/officeart/2008/layout/BendingPictureSemiTransparentTex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DD2DB8-48A7-4035-BECB-0E2F955EAB29}"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PK"/>
        </a:p>
      </dgm:t>
    </dgm:pt>
    <dgm:pt modelId="{1B384D91-3AFF-4E7D-9059-A27914E90C4A}">
      <dgm:prSet phldrT="[Text]" custT="1"/>
      <dgm:spPr/>
      <dgm:t>
        <a:bodyPr/>
        <a:lstStyle/>
        <a:p>
          <a:r>
            <a:rPr lang="en-GB" sz="1600" dirty="0"/>
            <a:t>Microphone Specs</a:t>
          </a:r>
          <a:endParaRPr lang="en-PK" sz="1600" dirty="0"/>
        </a:p>
      </dgm:t>
    </dgm:pt>
    <dgm:pt modelId="{00C74073-99DC-4766-B0DE-F4678E41C4A1}" type="parTrans" cxnId="{1A6056E7-17C6-4972-A6AD-2465D7C6C8B6}">
      <dgm:prSet/>
      <dgm:spPr/>
      <dgm:t>
        <a:bodyPr/>
        <a:lstStyle/>
        <a:p>
          <a:endParaRPr lang="en-PK"/>
        </a:p>
      </dgm:t>
    </dgm:pt>
    <dgm:pt modelId="{5E7E8D4C-2F9D-422D-B8B5-13EC94C75488}" type="sibTrans" cxnId="{1A6056E7-17C6-4972-A6AD-2465D7C6C8B6}">
      <dgm:prSet/>
      <dgm:spPr/>
      <dgm:t>
        <a:bodyPr/>
        <a:lstStyle/>
        <a:p>
          <a:endParaRPr lang="en-PK"/>
        </a:p>
      </dgm:t>
    </dgm:pt>
    <dgm:pt modelId="{AB8FFD93-897C-4E82-9D98-BEBF044DDA65}">
      <dgm:prSet phldrT="[Text]" custT="1"/>
      <dgm:spPr/>
      <dgm:t>
        <a:bodyPr/>
        <a:lstStyle/>
        <a:p>
          <a:pPr algn="ctr">
            <a:buNone/>
          </a:pPr>
          <a:r>
            <a:rPr lang="en-GB" sz="1400" dirty="0"/>
            <a:t> 20-20,000KHz</a:t>
          </a:r>
          <a:endParaRPr lang="en-PK" sz="1400" dirty="0"/>
        </a:p>
      </dgm:t>
    </dgm:pt>
    <dgm:pt modelId="{D999CD57-8D7C-4D97-9D8C-9638C3FA808B}" type="parTrans" cxnId="{792CFAC7-1B69-428F-AE97-D0C755B0177E}">
      <dgm:prSet/>
      <dgm:spPr/>
      <dgm:t>
        <a:bodyPr/>
        <a:lstStyle/>
        <a:p>
          <a:endParaRPr lang="en-PK"/>
        </a:p>
      </dgm:t>
    </dgm:pt>
    <dgm:pt modelId="{035EDCF3-9038-4333-8FD6-847CE72EDF3E}" type="sibTrans" cxnId="{792CFAC7-1B69-428F-AE97-D0C755B0177E}">
      <dgm:prSet/>
      <dgm:spPr/>
      <dgm:t>
        <a:bodyPr/>
        <a:lstStyle/>
        <a:p>
          <a:endParaRPr lang="en-PK"/>
        </a:p>
      </dgm:t>
    </dgm:pt>
    <dgm:pt modelId="{07B5DE1D-B2A8-4C78-9799-78A18E242BE4}">
      <dgm:prSet phldrT="[Text]" custT="1"/>
      <dgm:spPr/>
      <dgm:t>
        <a:bodyPr/>
        <a:lstStyle/>
        <a:p>
          <a:r>
            <a:rPr lang="en-GB" sz="1600" dirty="0"/>
            <a:t>Drone Selection</a:t>
          </a:r>
          <a:endParaRPr lang="en-PK" sz="1600" dirty="0"/>
        </a:p>
      </dgm:t>
    </dgm:pt>
    <dgm:pt modelId="{841037AE-4786-46A6-A20E-2984B0224040}" type="parTrans" cxnId="{AFD30FBE-4B17-427A-A2AB-80E54FB43DF5}">
      <dgm:prSet/>
      <dgm:spPr/>
      <dgm:t>
        <a:bodyPr/>
        <a:lstStyle/>
        <a:p>
          <a:endParaRPr lang="en-PK"/>
        </a:p>
      </dgm:t>
    </dgm:pt>
    <dgm:pt modelId="{589DAD13-C945-4326-872B-D1A5F597561E}" type="sibTrans" cxnId="{AFD30FBE-4B17-427A-A2AB-80E54FB43DF5}">
      <dgm:prSet/>
      <dgm:spPr/>
      <dgm:t>
        <a:bodyPr/>
        <a:lstStyle/>
        <a:p>
          <a:endParaRPr lang="en-PK"/>
        </a:p>
      </dgm:t>
    </dgm:pt>
    <dgm:pt modelId="{830AFDB6-66A7-4639-A822-C85448ADD192}">
      <dgm:prSet phldrT="[Text]" custT="1"/>
      <dgm:spPr/>
      <dgm:t>
        <a:bodyPr/>
        <a:lstStyle/>
        <a:p>
          <a:endParaRPr lang="en-GB" sz="1400" dirty="0">
            <a:latin typeface="+mj-lt"/>
          </a:endParaRPr>
        </a:p>
        <a:p>
          <a:r>
            <a:rPr lang="en-GB" sz="1400" dirty="0">
              <a:latin typeface="+mj-lt"/>
            </a:rPr>
            <a:t>Quadcopter</a:t>
          </a:r>
          <a:br>
            <a:rPr lang="en-GB" sz="1400" dirty="0">
              <a:latin typeface="+mj-lt"/>
            </a:rPr>
          </a:br>
          <a:r>
            <a:rPr lang="en-GB" sz="1400" dirty="0">
              <a:latin typeface="+mj-lt"/>
            </a:rPr>
            <a:t>Tri-blade propellor</a:t>
          </a:r>
        </a:p>
        <a:p>
          <a:r>
            <a:rPr lang="en-GB" sz="1400" dirty="0">
              <a:latin typeface="+mj-lt"/>
            </a:rPr>
            <a:t>Argus 9 Pro Controller</a:t>
          </a:r>
        </a:p>
        <a:p>
          <a:endParaRPr lang="en-PK" sz="1400" dirty="0">
            <a:latin typeface="+mj-lt"/>
          </a:endParaRPr>
        </a:p>
      </dgm:t>
    </dgm:pt>
    <dgm:pt modelId="{6214CB2E-D354-4C98-A46E-69D9FD73F53B}" type="parTrans" cxnId="{DF1407F6-715A-4D3B-80A2-26A0B2762692}">
      <dgm:prSet/>
      <dgm:spPr/>
      <dgm:t>
        <a:bodyPr/>
        <a:lstStyle/>
        <a:p>
          <a:endParaRPr lang="en-PK"/>
        </a:p>
      </dgm:t>
    </dgm:pt>
    <dgm:pt modelId="{9ABEED70-C162-44DD-89A7-A3A57C86EA58}" type="sibTrans" cxnId="{DF1407F6-715A-4D3B-80A2-26A0B2762692}">
      <dgm:prSet/>
      <dgm:spPr/>
      <dgm:t>
        <a:bodyPr/>
        <a:lstStyle/>
        <a:p>
          <a:endParaRPr lang="en-PK"/>
        </a:p>
      </dgm:t>
    </dgm:pt>
    <dgm:pt modelId="{D8AACB06-FAB4-4A2E-B57A-D03B9379A6FB}">
      <dgm:prSet phldrT="[Text]" custT="1"/>
      <dgm:spPr/>
      <dgm:t>
        <a:bodyPr/>
        <a:lstStyle/>
        <a:p>
          <a:r>
            <a:rPr lang="en-GB" sz="1600" dirty="0"/>
            <a:t>Software Setup</a:t>
          </a:r>
          <a:endParaRPr lang="en-PK" sz="1600" dirty="0"/>
        </a:p>
      </dgm:t>
    </dgm:pt>
    <dgm:pt modelId="{8939466A-13CF-4B07-8090-0DBCDAF426EC}" type="parTrans" cxnId="{26321E02-01D1-42F6-8287-7EF1289E98D4}">
      <dgm:prSet/>
      <dgm:spPr/>
      <dgm:t>
        <a:bodyPr/>
        <a:lstStyle/>
        <a:p>
          <a:endParaRPr lang="en-PK"/>
        </a:p>
      </dgm:t>
    </dgm:pt>
    <dgm:pt modelId="{37EFC179-F41C-4235-A150-7801DBB35CE2}" type="sibTrans" cxnId="{26321E02-01D1-42F6-8287-7EF1289E98D4}">
      <dgm:prSet/>
      <dgm:spPr/>
      <dgm:t>
        <a:bodyPr/>
        <a:lstStyle/>
        <a:p>
          <a:endParaRPr lang="en-PK"/>
        </a:p>
      </dgm:t>
    </dgm:pt>
    <dgm:pt modelId="{D0C2D2B1-1E43-486E-96D6-C17062ABF64E}">
      <dgm:prSet phldrT="[Text]" custT="1"/>
      <dgm:spPr/>
      <dgm:t>
        <a:bodyPr/>
        <a:lstStyle/>
        <a:p>
          <a:pPr algn="ctr"/>
          <a:r>
            <a:rPr lang="en-GB" sz="1400" dirty="0">
              <a:latin typeface="+mj-lt"/>
            </a:rPr>
            <a:t>Python Libraries</a:t>
          </a:r>
        </a:p>
        <a:p>
          <a:pPr algn="ctr"/>
          <a:r>
            <a:rPr lang="en-GB" sz="1400" dirty="0">
              <a:latin typeface="+mj-lt"/>
            </a:rPr>
            <a:t>VS code</a:t>
          </a:r>
          <a:endParaRPr lang="en-PK" sz="1400" dirty="0">
            <a:latin typeface="+mj-lt"/>
          </a:endParaRPr>
        </a:p>
      </dgm:t>
    </dgm:pt>
    <dgm:pt modelId="{85F4E0D4-1FF2-460D-9F7E-3DEE046CD750}" type="parTrans" cxnId="{2224F85E-D609-4549-8454-11EC652AC52A}">
      <dgm:prSet/>
      <dgm:spPr/>
      <dgm:t>
        <a:bodyPr/>
        <a:lstStyle/>
        <a:p>
          <a:endParaRPr lang="en-PK"/>
        </a:p>
      </dgm:t>
    </dgm:pt>
    <dgm:pt modelId="{67522C51-DB4F-4592-9E67-39BD7BE13BFC}" type="sibTrans" cxnId="{2224F85E-D609-4549-8454-11EC652AC52A}">
      <dgm:prSet/>
      <dgm:spPr/>
      <dgm:t>
        <a:bodyPr/>
        <a:lstStyle/>
        <a:p>
          <a:endParaRPr lang="en-PK"/>
        </a:p>
      </dgm:t>
    </dgm:pt>
    <dgm:pt modelId="{317FAA7E-79BF-4CF4-B13A-FD0AB802CC22}">
      <dgm:prSet custT="1"/>
      <dgm:spPr/>
      <dgm:t>
        <a:bodyPr/>
        <a:lstStyle/>
        <a:p>
          <a:pPr algn="ctr">
            <a:buNone/>
          </a:pPr>
          <a:r>
            <a:rPr lang="en-GB" sz="1400" dirty="0"/>
            <a:t>Sample:48KHz </a:t>
          </a:r>
        </a:p>
      </dgm:t>
    </dgm:pt>
    <dgm:pt modelId="{BDDD3815-7EEA-4B7E-8C75-C92EA87581F9}" type="parTrans" cxnId="{51662AF0-74AB-41B6-BC43-51EF8245FF4A}">
      <dgm:prSet/>
      <dgm:spPr/>
      <dgm:t>
        <a:bodyPr/>
        <a:lstStyle/>
        <a:p>
          <a:endParaRPr lang="en-PK"/>
        </a:p>
      </dgm:t>
    </dgm:pt>
    <dgm:pt modelId="{83428E0F-FF0C-477C-AEF8-665DCF4F7B90}" type="sibTrans" cxnId="{51662AF0-74AB-41B6-BC43-51EF8245FF4A}">
      <dgm:prSet/>
      <dgm:spPr/>
      <dgm:t>
        <a:bodyPr/>
        <a:lstStyle/>
        <a:p>
          <a:endParaRPr lang="en-PK"/>
        </a:p>
      </dgm:t>
    </dgm:pt>
    <dgm:pt modelId="{953145C9-142C-4E52-B2CC-58BB13240658}">
      <dgm:prSet custT="1"/>
      <dgm:spPr/>
      <dgm:t>
        <a:bodyPr/>
        <a:lstStyle/>
        <a:p>
          <a:pPr algn="ctr">
            <a:buNone/>
          </a:pPr>
          <a:r>
            <a:rPr lang="en-GB" sz="1400" dirty="0" err="1"/>
            <a:t>Spl</a:t>
          </a:r>
          <a:r>
            <a:rPr lang="en-GB" sz="1400" dirty="0"/>
            <a:t>: 133dB</a:t>
          </a:r>
        </a:p>
      </dgm:t>
    </dgm:pt>
    <dgm:pt modelId="{5A55021B-245C-4221-990D-2870036ACEB3}" type="parTrans" cxnId="{F69F5D2F-FE8C-44AF-B35D-E0AB22C42DF7}">
      <dgm:prSet/>
      <dgm:spPr/>
      <dgm:t>
        <a:bodyPr/>
        <a:lstStyle/>
        <a:p>
          <a:endParaRPr lang="en-PK"/>
        </a:p>
      </dgm:t>
    </dgm:pt>
    <dgm:pt modelId="{712EC542-F4D4-4B48-8F46-CAA6FB1C68E9}" type="sibTrans" cxnId="{F69F5D2F-FE8C-44AF-B35D-E0AB22C42DF7}">
      <dgm:prSet/>
      <dgm:spPr/>
      <dgm:t>
        <a:bodyPr/>
        <a:lstStyle/>
        <a:p>
          <a:endParaRPr lang="en-PK"/>
        </a:p>
      </dgm:t>
    </dgm:pt>
    <dgm:pt modelId="{98774F3C-BF57-41D0-B72B-9E2204BA4553}">
      <dgm:prSet custT="1"/>
      <dgm:spPr/>
      <dgm:t>
        <a:bodyPr/>
        <a:lstStyle/>
        <a:p>
          <a:pPr algn="ctr">
            <a:buNone/>
          </a:pPr>
          <a:r>
            <a:rPr lang="en-GB" sz="1400" dirty="0"/>
            <a:t>USB </a:t>
          </a:r>
        </a:p>
      </dgm:t>
    </dgm:pt>
    <dgm:pt modelId="{7BAB3561-5C1F-4D2C-8B34-D1D0CCF51152}" type="parTrans" cxnId="{D66C48C3-4AA8-4FFC-9799-CF7129FF9E4A}">
      <dgm:prSet/>
      <dgm:spPr/>
      <dgm:t>
        <a:bodyPr/>
        <a:lstStyle/>
        <a:p>
          <a:endParaRPr lang="en-PK"/>
        </a:p>
      </dgm:t>
    </dgm:pt>
    <dgm:pt modelId="{B28C532A-9D21-4C0B-8F1B-88016321F1BE}" type="sibTrans" cxnId="{D66C48C3-4AA8-4FFC-9799-CF7129FF9E4A}">
      <dgm:prSet/>
      <dgm:spPr/>
      <dgm:t>
        <a:bodyPr/>
        <a:lstStyle/>
        <a:p>
          <a:endParaRPr lang="en-PK"/>
        </a:p>
      </dgm:t>
    </dgm:pt>
    <dgm:pt modelId="{D9A64556-E481-404C-9B16-F9F2C6E46018}">
      <dgm:prSet phldrT="[Text]" custT="1"/>
      <dgm:spPr/>
      <dgm:t>
        <a:bodyPr/>
        <a:lstStyle/>
        <a:p>
          <a:r>
            <a:rPr lang="en-GB" sz="1600" dirty="0"/>
            <a:t>Environment</a:t>
          </a:r>
          <a:endParaRPr lang="en-PK" sz="1600" dirty="0"/>
        </a:p>
      </dgm:t>
    </dgm:pt>
    <dgm:pt modelId="{D6184DAF-7A4E-4C1F-8619-C3F2C517A083}" type="parTrans" cxnId="{F1963D02-256E-4813-80F6-694F0149D14F}">
      <dgm:prSet/>
      <dgm:spPr/>
      <dgm:t>
        <a:bodyPr/>
        <a:lstStyle/>
        <a:p>
          <a:endParaRPr lang="en-PK"/>
        </a:p>
      </dgm:t>
    </dgm:pt>
    <dgm:pt modelId="{98FA3BB6-610A-4524-9CE9-0511B35D7C80}" type="sibTrans" cxnId="{F1963D02-256E-4813-80F6-694F0149D14F}">
      <dgm:prSet/>
      <dgm:spPr/>
      <dgm:t>
        <a:bodyPr/>
        <a:lstStyle/>
        <a:p>
          <a:endParaRPr lang="en-PK"/>
        </a:p>
      </dgm:t>
    </dgm:pt>
    <dgm:pt modelId="{F7FF04B8-9337-4DFF-AD2C-057E704BE531}" type="pres">
      <dgm:prSet presAssocID="{2DDD2DB8-48A7-4035-BECB-0E2F955EAB29}" presName="rootNode" presStyleCnt="0">
        <dgm:presLayoutVars>
          <dgm:chMax/>
          <dgm:chPref/>
          <dgm:dir/>
          <dgm:animLvl val="lvl"/>
        </dgm:presLayoutVars>
      </dgm:prSet>
      <dgm:spPr/>
    </dgm:pt>
    <dgm:pt modelId="{5354849E-4A5C-40AE-81D2-F90A17996C22}" type="pres">
      <dgm:prSet presAssocID="{1B384D91-3AFF-4E7D-9059-A27914E90C4A}" presName="composite" presStyleCnt="0"/>
      <dgm:spPr/>
    </dgm:pt>
    <dgm:pt modelId="{18096520-BC75-46F6-BD2F-97CAB23000FC}" type="pres">
      <dgm:prSet presAssocID="{1B384D91-3AFF-4E7D-9059-A27914E90C4A}" presName="ParentText" presStyleLbl="node1" presStyleIdx="0" presStyleCnt="4">
        <dgm:presLayoutVars>
          <dgm:chMax val="1"/>
          <dgm:chPref val="1"/>
          <dgm:bulletEnabled val="1"/>
        </dgm:presLayoutVars>
      </dgm:prSet>
      <dgm:spPr/>
    </dgm:pt>
    <dgm:pt modelId="{047201AA-5B36-4FF9-808A-9000155BC81E}" type="pres">
      <dgm:prSet presAssocID="{1B384D91-3AFF-4E7D-9059-A27914E90C4A}" presName="Image" presStyleLbl="bgImgPlace1" presStyleIdx="0" presStyleCnt="4"/>
      <dgm:spPr>
        <a:blipFill rotWithShape="1">
          <a:blip xmlns:r="http://schemas.openxmlformats.org/officeDocument/2006/relationships" r:embed="rId1"/>
          <a:srcRect/>
          <a:stretch>
            <a:fillRect l="-5000" r="-5000"/>
          </a:stretch>
        </a:blipFill>
      </dgm:spPr>
    </dgm:pt>
    <dgm:pt modelId="{74EA8668-3E57-49CB-9DBA-8030D81766C9}" type="pres">
      <dgm:prSet presAssocID="{1B384D91-3AFF-4E7D-9059-A27914E90C4A}" presName="ChildText" presStyleLbl="fgAcc1" presStyleIdx="0" presStyleCnt="3" custScaleX="120190" custScaleY="120357">
        <dgm:presLayoutVars>
          <dgm:chMax val="0"/>
          <dgm:chPref val="0"/>
          <dgm:bulletEnabled val="1"/>
        </dgm:presLayoutVars>
      </dgm:prSet>
      <dgm:spPr/>
    </dgm:pt>
    <dgm:pt modelId="{F751B21B-0EA5-46DF-BDCC-70A16A83962D}" type="pres">
      <dgm:prSet presAssocID="{5E7E8D4C-2F9D-422D-B8B5-13EC94C75488}" presName="sibTrans" presStyleCnt="0"/>
      <dgm:spPr/>
    </dgm:pt>
    <dgm:pt modelId="{6A4F9E23-EA5D-4B45-821A-32966239F4D1}" type="pres">
      <dgm:prSet presAssocID="{07B5DE1D-B2A8-4C78-9799-78A18E242BE4}" presName="composite" presStyleCnt="0"/>
      <dgm:spPr/>
    </dgm:pt>
    <dgm:pt modelId="{F4BB1995-5703-4130-AB64-CAE7AFDEBC02}" type="pres">
      <dgm:prSet presAssocID="{07B5DE1D-B2A8-4C78-9799-78A18E242BE4}" presName="ParentText" presStyleLbl="node1" presStyleIdx="1" presStyleCnt="4">
        <dgm:presLayoutVars>
          <dgm:chMax val="1"/>
          <dgm:chPref val="1"/>
          <dgm:bulletEnabled val="1"/>
        </dgm:presLayoutVars>
      </dgm:prSet>
      <dgm:spPr/>
    </dgm:pt>
    <dgm:pt modelId="{E740D2C4-CBB4-43A1-917C-EABAAF9D48B8}" type="pres">
      <dgm:prSet presAssocID="{07B5DE1D-B2A8-4C78-9799-78A18E242BE4}" presName="Image" presStyleLbl="bgImgPlace1" presStyleIdx="1" presStyleCnt="4"/>
      <dgm:spPr>
        <a:blipFill rotWithShape="1">
          <a:blip xmlns:r="http://schemas.openxmlformats.org/officeDocument/2006/relationships" r:embed="rId2"/>
          <a:srcRect/>
          <a:stretch>
            <a:fillRect l="-27000" r="-27000"/>
          </a:stretch>
        </a:blipFill>
      </dgm:spPr>
    </dgm:pt>
    <dgm:pt modelId="{64C05B9A-206D-48A9-B01C-FF06E4508C2F}" type="pres">
      <dgm:prSet presAssocID="{07B5DE1D-B2A8-4C78-9799-78A18E242BE4}" presName="ChildText" presStyleLbl="fgAcc1" presStyleIdx="1" presStyleCnt="3" custScaleX="115519" custScaleY="122984">
        <dgm:presLayoutVars>
          <dgm:chMax val="0"/>
          <dgm:chPref val="0"/>
          <dgm:bulletEnabled val="1"/>
        </dgm:presLayoutVars>
      </dgm:prSet>
      <dgm:spPr/>
    </dgm:pt>
    <dgm:pt modelId="{36053BA2-FB82-4DE2-9E8C-C915384CC525}" type="pres">
      <dgm:prSet presAssocID="{589DAD13-C945-4326-872B-D1A5F597561E}" presName="sibTrans" presStyleCnt="0"/>
      <dgm:spPr/>
    </dgm:pt>
    <dgm:pt modelId="{53663D9D-922C-43AF-919D-E717F82FDE14}" type="pres">
      <dgm:prSet presAssocID="{D8AACB06-FAB4-4A2E-B57A-D03B9379A6FB}" presName="composite" presStyleCnt="0"/>
      <dgm:spPr/>
    </dgm:pt>
    <dgm:pt modelId="{6601FAF6-8368-4FA9-A731-9363F419EE9E}" type="pres">
      <dgm:prSet presAssocID="{D8AACB06-FAB4-4A2E-B57A-D03B9379A6FB}" presName="ParentText" presStyleLbl="node1" presStyleIdx="2" presStyleCnt="4">
        <dgm:presLayoutVars>
          <dgm:chMax val="1"/>
          <dgm:chPref val="1"/>
          <dgm:bulletEnabled val="1"/>
        </dgm:presLayoutVars>
      </dgm:prSet>
      <dgm:spPr/>
    </dgm:pt>
    <dgm:pt modelId="{361EF30F-A452-4941-B1AD-325D84EFE0E9}" type="pres">
      <dgm:prSet presAssocID="{D8AACB06-FAB4-4A2E-B57A-D03B9379A6FB}" presName="Image" presStyleLbl="bgImgPlace1" presStyleIdx="2" presStyleCnt="4"/>
      <dgm:spPr>
        <a:blipFill rotWithShape="1">
          <a:blip xmlns:r="http://schemas.openxmlformats.org/officeDocument/2006/relationships" r:embed="rId3"/>
          <a:srcRect/>
          <a:stretch>
            <a:fillRect l="-9000" r="-9000"/>
          </a:stretch>
        </a:blipFill>
      </dgm:spPr>
    </dgm:pt>
    <dgm:pt modelId="{2DC8D97C-E4B0-40DC-8422-6993FB8897D3}" type="pres">
      <dgm:prSet presAssocID="{D8AACB06-FAB4-4A2E-B57A-D03B9379A6FB}" presName="ChildText" presStyleLbl="fgAcc1" presStyleIdx="2" presStyleCnt="3" custScaleX="108630" custScaleY="118667">
        <dgm:presLayoutVars>
          <dgm:chMax val="0"/>
          <dgm:chPref val="0"/>
          <dgm:bulletEnabled val="1"/>
        </dgm:presLayoutVars>
      </dgm:prSet>
      <dgm:spPr/>
    </dgm:pt>
    <dgm:pt modelId="{AA4CB5B6-A9B8-4B74-9910-C062FC74AC19}" type="pres">
      <dgm:prSet presAssocID="{37EFC179-F41C-4235-A150-7801DBB35CE2}" presName="sibTrans" presStyleCnt="0"/>
      <dgm:spPr/>
    </dgm:pt>
    <dgm:pt modelId="{A104C0C9-4A5E-4B32-BC90-DCFEB59A5E15}" type="pres">
      <dgm:prSet presAssocID="{D9A64556-E481-404C-9B16-F9F2C6E46018}" presName="composite" presStyleCnt="0"/>
      <dgm:spPr/>
    </dgm:pt>
    <dgm:pt modelId="{D0C4B760-E040-4D10-9939-26B9FF709683}" type="pres">
      <dgm:prSet presAssocID="{D9A64556-E481-404C-9B16-F9F2C6E46018}" presName="ParentText" presStyleLbl="node1" presStyleIdx="3" presStyleCnt="4">
        <dgm:presLayoutVars>
          <dgm:chMax val="1"/>
          <dgm:chPref val="1"/>
          <dgm:bulletEnabled val="1"/>
        </dgm:presLayoutVars>
      </dgm:prSet>
      <dgm:spPr/>
    </dgm:pt>
    <dgm:pt modelId="{2EAEFE0B-350E-4BF7-90EB-23BCA3450A13}" type="pres">
      <dgm:prSet presAssocID="{D9A64556-E481-404C-9B16-F9F2C6E46018}" presName="Image" presStyleLbl="bgImgPlace1" presStyleIdx="3" presStyleCnt="4" custAng="5400000" custScaleX="89333" custScaleY="11815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8935B3A9-8002-4F79-B933-07398F27AF80}" type="pres">
      <dgm:prSet presAssocID="{D9A64556-E481-404C-9B16-F9F2C6E46018}" presName="ChildText" presStyleLbl="fgAcc1" presStyleIdx="2" presStyleCnt="3">
        <dgm:presLayoutVars>
          <dgm:chMax val="0"/>
          <dgm:chPref val="0"/>
          <dgm:bulletEnabled val="1"/>
        </dgm:presLayoutVars>
      </dgm:prSet>
      <dgm:spPr/>
    </dgm:pt>
  </dgm:ptLst>
  <dgm:cxnLst>
    <dgm:cxn modelId="{96BFB900-589D-4A1F-8837-BE7B10801E11}" type="presOf" srcId="{98774F3C-BF57-41D0-B72B-9E2204BA4553}" destId="{74EA8668-3E57-49CB-9DBA-8030D81766C9}" srcOrd="0" destOrd="3" presId="urn:microsoft.com/office/officeart/2008/layout/TitledPictureBlocks"/>
    <dgm:cxn modelId="{26321E02-01D1-42F6-8287-7EF1289E98D4}" srcId="{2DDD2DB8-48A7-4035-BECB-0E2F955EAB29}" destId="{D8AACB06-FAB4-4A2E-B57A-D03B9379A6FB}" srcOrd="2" destOrd="0" parTransId="{8939466A-13CF-4B07-8090-0DBCDAF426EC}" sibTransId="{37EFC179-F41C-4235-A150-7801DBB35CE2}"/>
    <dgm:cxn modelId="{F1963D02-256E-4813-80F6-694F0149D14F}" srcId="{2DDD2DB8-48A7-4035-BECB-0E2F955EAB29}" destId="{D9A64556-E481-404C-9B16-F9F2C6E46018}" srcOrd="3" destOrd="0" parTransId="{D6184DAF-7A4E-4C1F-8619-C3F2C517A083}" sibTransId="{98FA3BB6-610A-4524-9CE9-0511B35D7C80}"/>
    <dgm:cxn modelId="{6F0ED204-0FF8-4E9E-91A8-DA23E8C31906}" type="presOf" srcId="{D9A64556-E481-404C-9B16-F9F2C6E46018}" destId="{D0C4B760-E040-4D10-9939-26B9FF709683}" srcOrd="0" destOrd="0" presId="urn:microsoft.com/office/officeart/2008/layout/TitledPictureBlocks"/>
    <dgm:cxn modelId="{F69F5D2F-FE8C-44AF-B35D-E0AB22C42DF7}" srcId="{1B384D91-3AFF-4E7D-9059-A27914E90C4A}" destId="{953145C9-142C-4E52-B2CC-58BB13240658}" srcOrd="2" destOrd="0" parTransId="{5A55021B-245C-4221-990D-2870036ACEB3}" sibTransId="{712EC542-F4D4-4B48-8F46-CAA6FB1C68E9}"/>
    <dgm:cxn modelId="{6D763E5C-38DB-496E-8DA6-40E46A934ACF}" type="presOf" srcId="{07B5DE1D-B2A8-4C78-9799-78A18E242BE4}" destId="{F4BB1995-5703-4130-AB64-CAE7AFDEBC02}" srcOrd="0" destOrd="0" presId="urn:microsoft.com/office/officeart/2008/layout/TitledPictureBlocks"/>
    <dgm:cxn modelId="{2224F85E-D609-4549-8454-11EC652AC52A}" srcId="{D8AACB06-FAB4-4A2E-B57A-D03B9379A6FB}" destId="{D0C2D2B1-1E43-486E-96D6-C17062ABF64E}" srcOrd="0" destOrd="0" parTransId="{85F4E0D4-1FF2-460D-9F7E-3DEE046CD750}" sibTransId="{67522C51-DB4F-4592-9E67-39BD7BE13BFC}"/>
    <dgm:cxn modelId="{71C40845-48BC-40B4-83CD-4EDDD37EC394}" type="presOf" srcId="{D8AACB06-FAB4-4A2E-B57A-D03B9379A6FB}" destId="{6601FAF6-8368-4FA9-A731-9363F419EE9E}" srcOrd="0" destOrd="0" presId="urn:microsoft.com/office/officeart/2008/layout/TitledPictureBlocks"/>
    <dgm:cxn modelId="{FA09BF48-A08C-411C-B18F-AF45EE75F35C}" type="presOf" srcId="{317FAA7E-79BF-4CF4-B13A-FD0AB802CC22}" destId="{74EA8668-3E57-49CB-9DBA-8030D81766C9}" srcOrd="0" destOrd="1" presId="urn:microsoft.com/office/officeart/2008/layout/TitledPictureBlocks"/>
    <dgm:cxn modelId="{9E10F183-2DD9-43B5-9683-6FD64B3E4077}" type="presOf" srcId="{2DDD2DB8-48A7-4035-BECB-0E2F955EAB29}" destId="{F7FF04B8-9337-4DFF-AD2C-057E704BE531}" srcOrd="0" destOrd="0" presId="urn:microsoft.com/office/officeart/2008/layout/TitledPictureBlocks"/>
    <dgm:cxn modelId="{C6CC4888-B1A3-436A-ABFA-6AC8235BB4C6}" type="presOf" srcId="{D0C2D2B1-1E43-486E-96D6-C17062ABF64E}" destId="{2DC8D97C-E4B0-40DC-8422-6993FB8897D3}" srcOrd="0" destOrd="0" presId="urn:microsoft.com/office/officeart/2008/layout/TitledPictureBlocks"/>
    <dgm:cxn modelId="{472DA68E-BADC-4E3F-94CC-847BDDDCCB62}" type="presOf" srcId="{1B384D91-3AFF-4E7D-9059-A27914E90C4A}" destId="{18096520-BC75-46F6-BD2F-97CAB23000FC}" srcOrd="0" destOrd="0" presId="urn:microsoft.com/office/officeart/2008/layout/TitledPictureBlocks"/>
    <dgm:cxn modelId="{BF6EAB8E-B085-4442-B5D0-3A6803252775}" type="presOf" srcId="{AB8FFD93-897C-4E82-9D98-BEBF044DDA65}" destId="{74EA8668-3E57-49CB-9DBA-8030D81766C9}" srcOrd="0" destOrd="0" presId="urn:microsoft.com/office/officeart/2008/layout/TitledPictureBlocks"/>
    <dgm:cxn modelId="{C5EDAF94-C7A3-4646-B8E2-0A76224C4884}" type="presOf" srcId="{830AFDB6-66A7-4639-A822-C85448ADD192}" destId="{64C05B9A-206D-48A9-B01C-FF06E4508C2F}" srcOrd="0" destOrd="0" presId="urn:microsoft.com/office/officeart/2008/layout/TitledPictureBlocks"/>
    <dgm:cxn modelId="{4D50AFAC-EF7D-41EF-9B80-E3EF2B6619EC}" type="presOf" srcId="{953145C9-142C-4E52-B2CC-58BB13240658}" destId="{74EA8668-3E57-49CB-9DBA-8030D81766C9}" srcOrd="0" destOrd="2" presId="urn:microsoft.com/office/officeart/2008/layout/TitledPictureBlocks"/>
    <dgm:cxn modelId="{AFD30FBE-4B17-427A-A2AB-80E54FB43DF5}" srcId="{2DDD2DB8-48A7-4035-BECB-0E2F955EAB29}" destId="{07B5DE1D-B2A8-4C78-9799-78A18E242BE4}" srcOrd="1" destOrd="0" parTransId="{841037AE-4786-46A6-A20E-2984B0224040}" sibTransId="{589DAD13-C945-4326-872B-D1A5F597561E}"/>
    <dgm:cxn modelId="{D66C48C3-4AA8-4FFC-9799-CF7129FF9E4A}" srcId="{1B384D91-3AFF-4E7D-9059-A27914E90C4A}" destId="{98774F3C-BF57-41D0-B72B-9E2204BA4553}" srcOrd="3" destOrd="0" parTransId="{7BAB3561-5C1F-4D2C-8B34-D1D0CCF51152}" sibTransId="{B28C532A-9D21-4C0B-8F1B-88016321F1BE}"/>
    <dgm:cxn modelId="{792CFAC7-1B69-428F-AE97-D0C755B0177E}" srcId="{1B384D91-3AFF-4E7D-9059-A27914E90C4A}" destId="{AB8FFD93-897C-4E82-9D98-BEBF044DDA65}" srcOrd="0" destOrd="0" parTransId="{D999CD57-8D7C-4D97-9D8C-9638C3FA808B}" sibTransId="{035EDCF3-9038-4333-8FD6-847CE72EDF3E}"/>
    <dgm:cxn modelId="{1A6056E7-17C6-4972-A6AD-2465D7C6C8B6}" srcId="{2DDD2DB8-48A7-4035-BECB-0E2F955EAB29}" destId="{1B384D91-3AFF-4E7D-9059-A27914E90C4A}" srcOrd="0" destOrd="0" parTransId="{00C74073-99DC-4766-B0DE-F4678E41C4A1}" sibTransId="{5E7E8D4C-2F9D-422D-B8B5-13EC94C75488}"/>
    <dgm:cxn modelId="{51662AF0-74AB-41B6-BC43-51EF8245FF4A}" srcId="{1B384D91-3AFF-4E7D-9059-A27914E90C4A}" destId="{317FAA7E-79BF-4CF4-B13A-FD0AB802CC22}" srcOrd="1" destOrd="0" parTransId="{BDDD3815-7EEA-4B7E-8C75-C92EA87581F9}" sibTransId="{83428E0F-FF0C-477C-AEF8-665DCF4F7B90}"/>
    <dgm:cxn modelId="{DF1407F6-715A-4D3B-80A2-26A0B2762692}" srcId="{07B5DE1D-B2A8-4C78-9799-78A18E242BE4}" destId="{830AFDB6-66A7-4639-A822-C85448ADD192}" srcOrd="0" destOrd="0" parTransId="{6214CB2E-D354-4C98-A46E-69D9FD73F53B}" sibTransId="{9ABEED70-C162-44DD-89A7-A3A57C86EA58}"/>
    <dgm:cxn modelId="{88DAB11F-711B-42F4-BF1D-3C1071287D13}" type="presParOf" srcId="{F7FF04B8-9337-4DFF-AD2C-057E704BE531}" destId="{5354849E-4A5C-40AE-81D2-F90A17996C22}" srcOrd="0" destOrd="0" presId="urn:microsoft.com/office/officeart/2008/layout/TitledPictureBlocks"/>
    <dgm:cxn modelId="{D0ED1728-7353-4326-BC47-1FEEDE0174C0}" type="presParOf" srcId="{5354849E-4A5C-40AE-81D2-F90A17996C22}" destId="{18096520-BC75-46F6-BD2F-97CAB23000FC}" srcOrd="0" destOrd="0" presId="urn:microsoft.com/office/officeart/2008/layout/TitledPictureBlocks"/>
    <dgm:cxn modelId="{FDFABAE0-5BDA-4796-83CD-4667D67E0C47}" type="presParOf" srcId="{5354849E-4A5C-40AE-81D2-F90A17996C22}" destId="{047201AA-5B36-4FF9-808A-9000155BC81E}" srcOrd="1" destOrd="0" presId="urn:microsoft.com/office/officeart/2008/layout/TitledPictureBlocks"/>
    <dgm:cxn modelId="{444FA85D-BAE6-4C9D-89AD-622A5FE9FCDB}" type="presParOf" srcId="{5354849E-4A5C-40AE-81D2-F90A17996C22}" destId="{74EA8668-3E57-49CB-9DBA-8030D81766C9}" srcOrd="2" destOrd="0" presId="urn:microsoft.com/office/officeart/2008/layout/TitledPictureBlocks"/>
    <dgm:cxn modelId="{82DA8095-E8A0-4B0D-A607-9845ED8E2E46}" type="presParOf" srcId="{F7FF04B8-9337-4DFF-AD2C-057E704BE531}" destId="{F751B21B-0EA5-46DF-BDCC-70A16A83962D}" srcOrd="1" destOrd="0" presId="urn:microsoft.com/office/officeart/2008/layout/TitledPictureBlocks"/>
    <dgm:cxn modelId="{B61FA9A8-341C-4B5A-B76D-D50C003CFB4D}" type="presParOf" srcId="{F7FF04B8-9337-4DFF-AD2C-057E704BE531}" destId="{6A4F9E23-EA5D-4B45-821A-32966239F4D1}" srcOrd="2" destOrd="0" presId="urn:microsoft.com/office/officeart/2008/layout/TitledPictureBlocks"/>
    <dgm:cxn modelId="{EF19E20E-8D47-458A-815C-3A2997E1A140}" type="presParOf" srcId="{6A4F9E23-EA5D-4B45-821A-32966239F4D1}" destId="{F4BB1995-5703-4130-AB64-CAE7AFDEBC02}" srcOrd="0" destOrd="0" presId="urn:microsoft.com/office/officeart/2008/layout/TitledPictureBlocks"/>
    <dgm:cxn modelId="{AD03C32F-2997-454B-8CEE-C46D5CED594B}" type="presParOf" srcId="{6A4F9E23-EA5D-4B45-821A-32966239F4D1}" destId="{E740D2C4-CBB4-43A1-917C-EABAAF9D48B8}" srcOrd="1" destOrd="0" presId="urn:microsoft.com/office/officeart/2008/layout/TitledPictureBlocks"/>
    <dgm:cxn modelId="{769E5CCE-0ABF-4DF7-8533-7FC51064EBC4}" type="presParOf" srcId="{6A4F9E23-EA5D-4B45-821A-32966239F4D1}" destId="{64C05B9A-206D-48A9-B01C-FF06E4508C2F}" srcOrd="2" destOrd="0" presId="urn:microsoft.com/office/officeart/2008/layout/TitledPictureBlocks"/>
    <dgm:cxn modelId="{DAB9AB4F-F8EF-4475-A65F-573F3CA8F282}" type="presParOf" srcId="{F7FF04B8-9337-4DFF-AD2C-057E704BE531}" destId="{36053BA2-FB82-4DE2-9E8C-C915384CC525}" srcOrd="3" destOrd="0" presId="urn:microsoft.com/office/officeart/2008/layout/TitledPictureBlocks"/>
    <dgm:cxn modelId="{51CAD72D-4CC3-43D7-91CE-8E05C9A3168C}" type="presParOf" srcId="{F7FF04B8-9337-4DFF-AD2C-057E704BE531}" destId="{53663D9D-922C-43AF-919D-E717F82FDE14}" srcOrd="4" destOrd="0" presId="urn:microsoft.com/office/officeart/2008/layout/TitledPictureBlocks"/>
    <dgm:cxn modelId="{09597B16-D3D1-4E71-98BD-2A44C8BDAAD5}" type="presParOf" srcId="{53663D9D-922C-43AF-919D-E717F82FDE14}" destId="{6601FAF6-8368-4FA9-A731-9363F419EE9E}" srcOrd="0" destOrd="0" presId="urn:microsoft.com/office/officeart/2008/layout/TitledPictureBlocks"/>
    <dgm:cxn modelId="{AB148A6A-87DD-4B5F-81C4-CE0561739DF3}" type="presParOf" srcId="{53663D9D-922C-43AF-919D-E717F82FDE14}" destId="{361EF30F-A452-4941-B1AD-325D84EFE0E9}" srcOrd="1" destOrd="0" presId="urn:microsoft.com/office/officeart/2008/layout/TitledPictureBlocks"/>
    <dgm:cxn modelId="{4006DB1C-AC65-440B-A5B0-0D6EF3AAB5C1}" type="presParOf" srcId="{53663D9D-922C-43AF-919D-E717F82FDE14}" destId="{2DC8D97C-E4B0-40DC-8422-6993FB8897D3}" srcOrd="2" destOrd="0" presId="urn:microsoft.com/office/officeart/2008/layout/TitledPictureBlocks"/>
    <dgm:cxn modelId="{CA02753E-E983-4B35-A0FE-B7D29311C75A}" type="presParOf" srcId="{F7FF04B8-9337-4DFF-AD2C-057E704BE531}" destId="{AA4CB5B6-A9B8-4B74-9910-C062FC74AC19}" srcOrd="5" destOrd="0" presId="urn:microsoft.com/office/officeart/2008/layout/TitledPictureBlocks"/>
    <dgm:cxn modelId="{4F0089D7-55AC-48B6-ADB9-C635563B972C}" type="presParOf" srcId="{F7FF04B8-9337-4DFF-AD2C-057E704BE531}" destId="{A104C0C9-4A5E-4B32-BC90-DCFEB59A5E15}" srcOrd="6" destOrd="0" presId="urn:microsoft.com/office/officeart/2008/layout/TitledPictureBlocks"/>
    <dgm:cxn modelId="{3E2E95D5-42C1-4A95-BB20-E68DD1947EB2}" type="presParOf" srcId="{A104C0C9-4A5E-4B32-BC90-DCFEB59A5E15}" destId="{D0C4B760-E040-4D10-9939-26B9FF709683}" srcOrd="0" destOrd="0" presId="urn:microsoft.com/office/officeart/2008/layout/TitledPictureBlocks"/>
    <dgm:cxn modelId="{C4ACCC48-2789-47D4-B7B0-91B71751B580}" type="presParOf" srcId="{A104C0C9-4A5E-4B32-BC90-DCFEB59A5E15}" destId="{2EAEFE0B-350E-4BF7-90EB-23BCA3450A13}" srcOrd="1" destOrd="0" presId="urn:microsoft.com/office/officeart/2008/layout/TitledPictureBlocks"/>
    <dgm:cxn modelId="{34503BF5-C723-4820-B441-032191F50340}" type="presParOf" srcId="{A104C0C9-4A5E-4B32-BC90-DCFEB59A5E15}" destId="{8935B3A9-8002-4F79-B933-07398F27AF80}"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717C4-73D9-4503-B434-D0E08FB8E1BF}">
      <dsp:nvSpPr>
        <dsp:cNvPr id="0" name=""/>
        <dsp:cNvSpPr/>
      </dsp:nvSpPr>
      <dsp:spPr>
        <a:xfrm>
          <a:off x="0" y="0"/>
          <a:ext cx="4358639" cy="76696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Font typeface="Arial" panose="020B0604020202020204" pitchFamily="34" charset="0"/>
            <a:buNone/>
          </a:pPr>
          <a:r>
            <a:rPr lang="en-US" sz="2800" kern="1200" dirty="0"/>
            <a:t>Aim of Project</a:t>
          </a:r>
          <a:endParaRPr lang="ur-PK" sz="2800" kern="1200" dirty="0"/>
        </a:p>
      </dsp:txBody>
      <dsp:txXfrm>
        <a:off x="22464" y="22464"/>
        <a:ext cx="3441287" cy="722038"/>
      </dsp:txXfrm>
    </dsp:sp>
    <dsp:sp modelId="{79C7F453-3937-4622-93B4-BFFBA80A295A}">
      <dsp:nvSpPr>
        <dsp:cNvPr id="0" name=""/>
        <dsp:cNvSpPr/>
      </dsp:nvSpPr>
      <dsp:spPr>
        <a:xfrm>
          <a:off x="325482" y="873489"/>
          <a:ext cx="4358639" cy="76696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IN" sz="2800" kern="1200" dirty="0"/>
            <a:t>Deliverables</a:t>
          </a:r>
        </a:p>
      </dsp:txBody>
      <dsp:txXfrm>
        <a:off x="347946" y="895953"/>
        <a:ext cx="3489700" cy="722038"/>
      </dsp:txXfrm>
    </dsp:sp>
    <dsp:sp modelId="{CD5FA657-F4DE-487D-BDB8-2CEB49E27CED}">
      <dsp:nvSpPr>
        <dsp:cNvPr id="0" name=""/>
        <dsp:cNvSpPr/>
      </dsp:nvSpPr>
      <dsp:spPr>
        <a:xfrm>
          <a:off x="650965" y="1746979"/>
          <a:ext cx="4358639" cy="76696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IN" sz="2800" kern="1200" dirty="0"/>
            <a:t>Introduction</a:t>
          </a:r>
        </a:p>
      </dsp:txBody>
      <dsp:txXfrm>
        <a:off x="673429" y="1769443"/>
        <a:ext cx="3489700" cy="722038"/>
      </dsp:txXfrm>
    </dsp:sp>
    <dsp:sp modelId="{EB06BBD7-4820-4F4F-A03A-279C6F7F4212}">
      <dsp:nvSpPr>
        <dsp:cNvPr id="0" name=""/>
        <dsp:cNvSpPr/>
      </dsp:nvSpPr>
      <dsp:spPr>
        <a:xfrm>
          <a:off x="976448" y="2620469"/>
          <a:ext cx="4358639" cy="76696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IN" sz="2800" kern="1200" dirty="0"/>
            <a:t>Literature Review</a:t>
          </a:r>
        </a:p>
      </dsp:txBody>
      <dsp:txXfrm>
        <a:off x="998912" y="2642933"/>
        <a:ext cx="3489700" cy="722038"/>
      </dsp:txXfrm>
    </dsp:sp>
    <dsp:sp modelId="{36C4BE3D-CD04-46EF-9F57-494C74AF76DD}">
      <dsp:nvSpPr>
        <dsp:cNvPr id="0" name=""/>
        <dsp:cNvSpPr/>
      </dsp:nvSpPr>
      <dsp:spPr>
        <a:xfrm>
          <a:off x="1301931" y="3493959"/>
          <a:ext cx="4358639" cy="76696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IN" sz="2800" kern="1200" dirty="0"/>
            <a:t>Research Gap</a:t>
          </a:r>
        </a:p>
      </dsp:txBody>
      <dsp:txXfrm>
        <a:off x="1324395" y="3516423"/>
        <a:ext cx="3489700" cy="722038"/>
      </dsp:txXfrm>
    </dsp:sp>
    <dsp:sp modelId="{8DA0747D-5113-4386-AD69-AAFD60612310}">
      <dsp:nvSpPr>
        <dsp:cNvPr id="0" name=""/>
        <dsp:cNvSpPr/>
      </dsp:nvSpPr>
      <dsp:spPr>
        <a:xfrm>
          <a:off x="3860111" y="560311"/>
          <a:ext cx="498528" cy="49852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rtl="1">
            <a:lnSpc>
              <a:spcPct val="90000"/>
            </a:lnSpc>
            <a:spcBef>
              <a:spcPct val="0"/>
            </a:spcBef>
            <a:spcAft>
              <a:spcPct val="35000"/>
            </a:spcAft>
            <a:buNone/>
          </a:pPr>
          <a:endParaRPr lang="ur-PK" sz="2300" kern="1200"/>
        </a:p>
      </dsp:txBody>
      <dsp:txXfrm>
        <a:off x="3972280" y="560311"/>
        <a:ext cx="274190" cy="375142"/>
      </dsp:txXfrm>
    </dsp:sp>
    <dsp:sp modelId="{2B81707B-14E2-4690-BCFB-DCBE61EDDBDA}">
      <dsp:nvSpPr>
        <dsp:cNvPr id="0" name=""/>
        <dsp:cNvSpPr/>
      </dsp:nvSpPr>
      <dsp:spPr>
        <a:xfrm>
          <a:off x="4185594" y="1433801"/>
          <a:ext cx="498528" cy="49852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rtl="1">
            <a:lnSpc>
              <a:spcPct val="90000"/>
            </a:lnSpc>
            <a:spcBef>
              <a:spcPct val="0"/>
            </a:spcBef>
            <a:spcAft>
              <a:spcPct val="35000"/>
            </a:spcAft>
            <a:buNone/>
          </a:pPr>
          <a:endParaRPr lang="ur-PK" sz="2300" kern="1200"/>
        </a:p>
      </dsp:txBody>
      <dsp:txXfrm>
        <a:off x="4297763" y="1433801"/>
        <a:ext cx="274190" cy="375142"/>
      </dsp:txXfrm>
    </dsp:sp>
    <dsp:sp modelId="{16D56E23-2589-48EB-AD15-ABF0A789B4A8}">
      <dsp:nvSpPr>
        <dsp:cNvPr id="0" name=""/>
        <dsp:cNvSpPr/>
      </dsp:nvSpPr>
      <dsp:spPr>
        <a:xfrm>
          <a:off x="4511076" y="2294508"/>
          <a:ext cx="498528" cy="49852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rtl="1">
            <a:lnSpc>
              <a:spcPct val="90000"/>
            </a:lnSpc>
            <a:spcBef>
              <a:spcPct val="0"/>
            </a:spcBef>
            <a:spcAft>
              <a:spcPct val="35000"/>
            </a:spcAft>
            <a:buNone/>
          </a:pPr>
          <a:endParaRPr lang="ur-PK" sz="2300" kern="1200"/>
        </a:p>
      </dsp:txBody>
      <dsp:txXfrm>
        <a:off x="4623245" y="2294508"/>
        <a:ext cx="274190" cy="375142"/>
      </dsp:txXfrm>
    </dsp:sp>
    <dsp:sp modelId="{E467831C-8DF7-49E1-B9B1-64E6E0C15FAE}">
      <dsp:nvSpPr>
        <dsp:cNvPr id="0" name=""/>
        <dsp:cNvSpPr/>
      </dsp:nvSpPr>
      <dsp:spPr>
        <a:xfrm>
          <a:off x="4836559" y="3176520"/>
          <a:ext cx="498528" cy="49852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rtl="1">
            <a:lnSpc>
              <a:spcPct val="90000"/>
            </a:lnSpc>
            <a:spcBef>
              <a:spcPct val="0"/>
            </a:spcBef>
            <a:spcAft>
              <a:spcPct val="35000"/>
            </a:spcAft>
            <a:buNone/>
          </a:pPr>
          <a:endParaRPr lang="ur-PK" sz="2300" kern="1200"/>
        </a:p>
      </dsp:txBody>
      <dsp:txXfrm>
        <a:off x="4948728" y="3176520"/>
        <a:ext cx="274190" cy="375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F704D-C5C5-4E58-AF7E-E3D1B0637B8B}">
      <dsp:nvSpPr>
        <dsp:cNvPr id="0" name=""/>
        <dsp:cNvSpPr/>
      </dsp:nvSpPr>
      <dsp:spPr>
        <a:xfrm>
          <a:off x="-68583" y="0"/>
          <a:ext cx="4632972" cy="76696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Font typeface="Arial" panose="020B0604020202020204" pitchFamily="34" charset="0"/>
            <a:buNone/>
          </a:pPr>
          <a:r>
            <a:rPr lang="en-US" sz="2800" kern="1200" dirty="0"/>
            <a:t>Methodology</a:t>
          </a:r>
          <a:endParaRPr lang="ur-PK" sz="2800" kern="1200" dirty="0"/>
        </a:p>
      </dsp:txBody>
      <dsp:txXfrm>
        <a:off x="-46119" y="22464"/>
        <a:ext cx="3660709" cy="722038"/>
      </dsp:txXfrm>
    </dsp:sp>
    <dsp:sp modelId="{268655E1-B720-4639-8CC6-D565E754B229}">
      <dsp:nvSpPr>
        <dsp:cNvPr id="0" name=""/>
        <dsp:cNvSpPr/>
      </dsp:nvSpPr>
      <dsp:spPr>
        <a:xfrm>
          <a:off x="394066" y="873489"/>
          <a:ext cx="4358639" cy="76696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en-IN" sz="2800" kern="1200" dirty="0"/>
            <a:t>Current Progress</a:t>
          </a:r>
        </a:p>
      </dsp:txBody>
      <dsp:txXfrm>
        <a:off x="416530" y="895953"/>
        <a:ext cx="3489700" cy="722038"/>
      </dsp:txXfrm>
    </dsp:sp>
    <dsp:sp modelId="{927FD67C-0093-42B5-A89A-07396329F1F8}">
      <dsp:nvSpPr>
        <dsp:cNvPr id="0" name=""/>
        <dsp:cNvSpPr/>
      </dsp:nvSpPr>
      <dsp:spPr>
        <a:xfrm>
          <a:off x="719548" y="1746979"/>
          <a:ext cx="4358639" cy="76696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en-GB" sz="2800" kern="1200" dirty="0"/>
            <a:t>Limitations</a:t>
          </a:r>
          <a:endParaRPr lang="ur-PK" sz="2800" kern="1200" dirty="0"/>
        </a:p>
      </dsp:txBody>
      <dsp:txXfrm>
        <a:off x="742012" y="1769443"/>
        <a:ext cx="3489700" cy="722038"/>
      </dsp:txXfrm>
    </dsp:sp>
    <dsp:sp modelId="{188392A7-7A56-4559-B5AB-1B3173ECFC87}">
      <dsp:nvSpPr>
        <dsp:cNvPr id="0" name=""/>
        <dsp:cNvSpPr/>
      </dsp:nvSpPr>
      <dsp:spPr>
        <a:xfrm>
          <a:off x="1045031" y="2620469"/>
          <a:ext cx="4358639" cy="76696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en-US" sz="2800" kern="1200" dirty="0"/>
            <a:t>Future Tasks</a:t>
          </a:r>
          <a:endParaRPr lang="ur-PK" sz="2800" kern="1200" dirty="0"/>
        </a:p>
      </dsp:txBody>
      <dsp:txXfrm>
        <a:off x="1067495" y="2642933"/>
        <a:ext cx="3489700" cy="722038"/>
      </dsp:txXfrm>
    </dsp:sp>
    <dsp:sp modelId="{B1AD6588-6C42-4CC8-9897-E3E3CD28F2BE}">
      <dsp:nvSpPr>
        <dsp:cNvPr id="0" name=""/>
        <dsp:cNvSpPr/>
      </dsp:nvSpPr>
      <dsp:spPr>
        <a:xfrm>
          <a:off x="1370514" y="3493959"/>
          <a:ext cx="4358639" cy="76696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en-IN" sz="2800" kern="1200"/>
            <a:t>References</a:t>
          </a:r>
          <a:endParaRPr lang="ur-PK" sz="2800" kern="1200"/>
        </a:p>
      </dsp:txBody>
      <dsp:txXfrm>
        <a:off x="1392978" y="3516423"/>
        <a:ext cx="3489700" cy="722038"/>
      </dsp:txXfrm>
    </dsp:sp>
    <dsp:sp modelId="{4D09FA20-E8B0-4EEE-B38A-320094316362}">
      <dsp:nvSpPr>
        <dsp:cNvPr id="0" name=""/>
        <dsp:cNvSpPr/>
      </dsp:nvSpPr>
      <dsp:spPr>
        <a:xfrm>
          <a:off x="3928694" y="560311"/>
          <a:ext cx="498528" cy="49852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rtl="1">
            <a:lnSpc>
              <a:spcPct val="90000"/>
            </a:lnSpc>
            <a:spcBef>
              <a:spcPct val="0"/>
            </a:spcBef>
            <a:spcAft>
              <a:spcPct val="35000"/>
            </a:spcAft>
            <a:buNone/>
          </a:pPr>
          <a:endParaRPr lang="ur-PK" sz="2300" kern="1200"/>
        </a:p>
      </dsp:txBody>
      <dsp:txXfrm>
        <a:off x="4040863" y="560311"/>
        <a:ext cx="274190" cy="375142"/>
      </dsp:txXfrm>
    </dsp:sp>
    <dsp:sp modelId="{FAF1186A-8B9D-4A29-879B-2E04341E7BB9}">
      <dsp:nvSpPr>
        <dsp:cNvPr id="0" name=""/>
        <dsp:cNvSpPr/>
      </dsp:nvSpPr>
      <dsp:spPr>
        <a:xfrm>
          <a:off x="4254177" y="1433801"/>
          <a:ext cx="498528" cy="49852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rtl="1">
            <a:lnSpc>
              <a:spcPct val="90000"/>
            </a:lnSpc>
            <a:spcBef>
              <a:spcPct val="0"/>
            </a:spcBef>
            <a:spcAft>
              <a:spcPct val="35000"/>
            </a:spcAft>
            <a:buNone/>
          </a:pPr>
          <a:endParaRPr lang="ur-PK" sz="2300" kern="1200"/>
        </a:p>
      </dsp:txBody>
      <dsp:txXfrm>
        <a:off x="4366346" y="1433801"/>
        <a:ext cx="274190" cy="375142"/>
      </dsp:txXfrm>
    </dsp:sp>
    <dsp:sp modelId="{113DFB5D-C2B1-49E8-9263-34BB5DBC8393}">
      <dsp:nvSpPr>
        <dsp:cNvPr id="0" name=""/>
        <dsp:cNvSpPr/>
      </dsp:nvSpPr>
      <dsp:spPr>
        <a:xfrm>
          <a:off x="4579660" y="2294508"/>
          <a:ext cx="498528" cy="49852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rtl="1">
            <a:lnSpc>
              <a:spcPct val="90000"/>
            </a:lnSpc>
            <a:spcBef>
              <a:spcPct val="0"/>
            </a:spcBef>
            <a:spcAft>
              <a:spcPct val="35000"/>
            </a:spcAft>
            <a:buNone/>
          </a:pPr>
          <a:endParaRPr lang="ur-PK" sz="2300" kern="1200"/>
        </a:p>
      </dsp:txBody>
      <dsp:txXfrm>
        <a:off x="4691829" y="2294508"/>
        <a:ext cx="274190" cy="375142"/>
      </dsp:txXfrm>
    </dsp:sp>
    <dsp:sp modelId="{CD976143-850A-499A-AF2F-FB72376BC53A}">
      <dsp:nvSpPr>
        <dsp:cNvPr id="0" name=""/>
        <dsp:cNvSpPr/>
      </dsp:nvSpPr>
      <dsp:spPr>
        <a:xfrm>
          <a:off x="4905143" y="3176520"/>
          <a:ext cx="498528" cy="49852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rtl="1">
            <a:lnSpc>
              <a:spcPct val="90000"/>
            </a:lnSpc>
            <a:spcBef>
              <a:spcPct val="0"/>
            </a:spcBef>
            <a:spcAft>
              <a:spcPct val="35000"/>
            </a:spcAft>
            <a:buNone/>
          </a:pPr>
          <a:endParaRPr lang="ur-PK" sz="2300" kern="1200"/>
        </a:p>
      </dsp:txBody>
      <dsp:txXfrm>
        <a:off x="5017312" y="3176520"/>
        <a:ext cx="274190" cy="375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0386B-350C-464B-A904-BB01164596DC}">
      <dsp:nvSpPr>
        <dsp:cNvPr id="0" name=""/>
        <dsp:cNvSpPr/>
      </dsp:nvSpPr>
      <dsp:spPr>
        <a:xfrm>
          <a:off x="10346412" y="1792821"/>
          <a:ext cx="1907255" cy="190689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F81360-63DD-412B-97C4-C7633BB0677B}">
      <dsp:nvSpPr>
        <dsp:cNvPr id="0" name=""/>
        <dsp:cNvSpPr/>
      </dsp:nvSpPr>
      <dsp:spPr>
        <a:xfrm>
          <a:off x="10410633" y="1856395"/>
          <a:ext cx="1780024" cy="1779744"/>
        </a:xfrm>
        <a:prstGeom prst="ellips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Real Time Integration</a:t>
          </a:r>
          <a:endParaRPr lang="en-PK" sz="1800" kern="1200" dirty="0"/>
        </a:p>
      </dsp:txBody>
      <dsp:txXfrm>
        <a:off x="10665095" y="2110692"/>
        <a:ext cx="1271099" cy="1271150"/>
      </dsp:txXfrm>
    </dsp:sp>
    <dsp:sp modelId="{6C815C12-2B72-4964-9393-DF10C96E59C5}">
      <dsp:nvSpPr>
        <dsp:cNvPr id="0" name=""/>
        <dsp:cNvSpPr/>
      </dsp:nvSpPr>
      <dsp:spPr>
        <a:xfrm rot="2700000">
          <a:off x="8376280" y="1792607"/>
          <a:ext cx="1906987" cy="1906987"/>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F93F7-5A1B-43AC-A225-03B7EAB501D7}">
      <dsp:nvSpPr>
        <dsp:cNvPr id="0" name=""/>
        <dsp:cNvSpPr/>
      </dsp:nvSpPr>
      <dsp:spPr>
        <a:xfrm>
          <a:off x="8440368" y="1856395"/>
          <a:ext cx="1780024" cy="1779744"/>
        </a:xfrm>
        <a:prstGeom prst="ellips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Testing and Validation</a:t>
          </a:r>
          <a:endParaRPr lang="en-PK" sz="1800" kern="1200" dirty="0"/>
        </a:p>
      </dsp:txBody>
      <dsp:txXfrm>
        <a:off x="8694830" y="2110692"/>
        <a:ext cx="1271099" cy="1271150"/>
      </dsp:txXfrm>
    </dsp:sp>
    <dsp:sp modelId="{2B55217F-6DCE-4780-905C-2DCBB9C1DDFE}">
      <dsp:nvSpPr>
        <dsp:cNvPr id="0" name=""/>
        <dsp:cNvSpPr/>
      </dsp:nvSpPr>
      <dsp:spPr>
        <a:xfrm rot="2700000">
          <a:off x="6406015" y="1792607"/>
          <a:ext cx="1906987" cy="1906987"/>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C51932-7590-4C9C-911B-99E888364F89}">
      <dsp:nvSpPr>
        <dsp:cNvPr id="0" name=""/>
        <dsp:cNvSpPr/>
      </dsp:nvSpPr>
      <dsp:spPr>
        <a:xfrm>
          <a:off x="6470102" y="1856395"/>
          <a:ext cx="1780024" cy="1779744"/>
        </a:xfrm>
        <a:prstGeom prst="ellips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Detection and Localization</a:t>
          </a:r>
          <a:endParaRPr lang="en-PK" sz="1800" kern="1200" dirty="0"/>
        </a:p>
      </dsp:txBody>
      <dsp:txXfrm>
        <a:off x="6724564" y="2110692"/>
        <a:ext cx="1271099" cy="1271150"/>
      </dsp:txXfrm>
    </dsp:sp>
    <dsp:sp modelId="{3E691D1B-122C-465D-9CDC-11CD1D142DF0}">
      <dsp:nvSpPr>
        <dsp:cNvPr id="0" name=""/>
        <dsp:cNvSpPr/>
      </dsp:nvSpPr>
      <dsp:spPr>
        <a:xfrm rot="2700000">
          <a:off x="4435749" y="1792607"/>
          <a:ext cx="1906987" cy="1906987"/>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9B8F4-69D0-4318-8CF4-4202A5703562}">
      <dsp:nvSpPr>
        <dsp:cNvPr id="0" name=""/>
        <dsp:cNvSpPr/>
      </dsp:nvSpPr>
      <dsp:spPr>
        <a:xfrm>
          <a:off x="4499837" y="1856395"/>
          <a:ext cx="1780024" cy="1779744"/>
        </a:xfrm>
        <a:prstGeom prst="ellips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ML Model Implementation</a:t>
          </a:r>
          <a:endParaRPr lang="en-PK" sz="1800" kern="1200" dirty="0"/>
        </a:p>
      </dsp:txBody>
      <dsp:txXfrm>
        <a:off x="4753087" y="2110692"/>
        <a:ext cx="1271099" cy="1271150"/>
      </dsp:txXfrm>
    </dsp:sp>
    <dsp:sp modelId="{67B9F700-FCB2-43A3-94AF-A67C25A1AC9C}">
      <dsp:nvSpPr>
        <dsp:cNvPr id="0" name=""/>
        <dsp:cNvSpPr/>
      </dsp:nvSpPr>
      <dsp:spPr>
        <a:xfrm rot="2700000">
          <a:off x="2465484" y="1792607"/>
          <a:ext cx="1906987" cy="1906987"/>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FA46A9-2148-4E63-AA13-5C2FCBAF6C72}">
      <dsp:nvSpPr>
        <dsp:cNvPr id="0" name=""/>
        <dsp:cNvSpPr/>
      </dsp:nvSpPr>
      <dsp:spPr>
        <a:xfrm>
          <a:off x="2529571" y="1856395"/>
          <a:ext cx="1780024" cy="1779744"/>
        </a:xfrm>
        <a:prstGeom prst="ellips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Feature Extraction</a:t>
          </a:r>
          <a:endParaRPr lang="en-PK" sz="1800" kern="1200" dirty="0"/>
        </a:p>
      </dsp:txBody>
      <dsp:txXfrm>
        <a:off x="2782822" y="2110692"/>
        <a:ext cx="1271099" cy="1271150"/>
      </dsp:txXfrm>
    </dsp:sp>
    <dsp:sp modelId="{DC53565F-DE18-4522-B449-A7D580E9A342}">
      <dsp:nvSpPr>
        <dsp:cNvPr id="0" name=""/>
        <dsp:cNvSpPr/>
      </dsp:nvSpPr>
      <dsp:spPr>
        <a:xfrm rot="2700000">
          <a:off x="495218" y="1792607"/>
          <a:ext cx="1906987" cy="1906987"/>
        </a:xfrm>
        <a:prstGeom prst="teardrop">
          <a:avLst>
            <a:gd name="adj" fmla="val 1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643A4-C811-4241-A18C-05315F0D8291}">
      <dsp:nvSpPr>
        <dsp:cNvPr id="0" name=""/>
        <dsp:cNvSpPr/>
      </dsp:nvSpPr>
      <dsp:spPr>
        <a:xfrm>
          <a:off x="558094" y="1856395"/>
          <a:ext cx="1780024" cy="1779744"/>
        </a:xfrm>
        <a:prstGeom prst="ellips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Dataset Collection</a:t>
          </a:r>
          <a:endParaRPr lang="en-PK" sz="1800" kern="1200" dirty="0"/>
        </a:p>
      </dsp:txBody>
      <dsp:txXfrm>
        <a:off x="812556" y="2110692"/>
        <a:ext cx="1271099" cy="1271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02F30-60B0-4DDD-BD30-057CE399A9C1}">
      <dsp:nvSpPr>
        <dsp:cNvPr id="0" name=""/>
        <dsp:cNvSpPr/>
      </dsp:nvSpPr>
      <dsp:spPr>
        <a:xfrm>
          <a:off x="5214" y="236658"/>
          <a:ext cx="2456835" cy="1517649"/>
        </a:xfrm>
        <a:prstGeom prst="roundRect">
          <a:avLst>
            <a:gd name="adj" fmla="val 10000"/>
          </a:avLst>
        </a:prstGeom>
        <a:blipFill rotWithShape="1">
          <a:blip xmlns:r="http://schemas.openxmlformats.org/officeDocument/2006/relationships" r:embed="rId1"/>
          <a:srcRect/>
          <a:stretch>
            <a:fillRect l="-5000" r="-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3F70B4-3C8B-4914-B80D-6DDAA1639333}">
      <dsp:nvSpPr>
        <dsp:cNvPr id="0" name=""/>
        <dsp:cNvSpPr/>
      </dsp:nvSpPr>
      <dsp:spPr>
        <a:xfrm>
          <a:off x="8926" y="1710926"/>
          <a:ext cx="2456835" cy="57101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Dataset Collection</a:t>
          </a:r>
          <a:endParaRPr lang="en-PK" sz="2100" kern="1200" dirty="0"/>
        </a:p>
      </dsp:txBody>
      <dsp:txXfrm>
        <a:off x="25650" y="1727650"/>
        <a:ext cx="2423387" cy="537567"/>
      </dsp:txXfrm>
    </dsp:sp>
    <dsp:sp modelId="{EB77D805-462A-40C8-8FDF-0988D1A93C58}">
      <dsp:nvSpPr>
        <dsp:cNvPr id="0" name=""/>
        <dsp:cNvSpPr/>
      </dsp:nvSpPr>
      <dsp:spPr>
        <a:xfrm rot="18269">
          <a:off x="2935288" y="710612"/>
          <a:ext cx="473247" cy="5903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K" sz="1700" kern="1200"/>
        </a:p>
      </dsp:txBody>
      <dsp:txXfrm>
        <a:off x="2935289" y="828304"/>
        <a:ext cx="331273" cy="354205"/>
      </dsp:txXfrm>
    </dsp:sp>
    <dsp:sp modelId="{0E97455E-7FBF-4942-9C31-C9F35BD8E177}">
      <dsp:nvSpPr>
        <dsp:cNvPr id="0" name=""/>
        <dsp:cNvSpPr/>
      </dsp:nvSpPr>
      <dsp:spPr>
        <a:xfrm>
          <a:off x="3814167" y="256900"/>
          <a:ext cx="2456835" cy="1517649"/>
        </a:xfrm>
        <a:prstGeom prst="roundRect">
          <a:avLst>
            <a:gd name="adj" fmla="val 10000"/>
          </a:avLst>
        </a:prstGeom>
        <a:blipFill rotWithShape="1">
          <a:blip xmlns:r="http://schemas.openxmlformats.org/officeDocument/2006/relationships" r:embed="rId2"/>
          <a:srcRect/>
          <a:stretch>
            <a:fillRect l="-33000" r="-3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5F2E9E-1B37-41B1-9EAA-C0195217A49B}">
      <dsp:nvSpPr>
        <dsp:cNvPr id="0" name=""/>
        <dsp:cNvSpPr/>
      </dsp:nvSpPr>
      <dsp:spPr>
        <a:xfrm>
          <a:off x="3861733" y="1751421"/>
          <a:ext cx="2456835" cy="4900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.wav files</a:t>
          </a:r>
          <a:endParaRPr lang="en-PK" sz="2100" kern="1200" dirty="0"/>
        </a:p>
      </dsp:txBody>
      <dsp:txXfrm>
        <a:off x="3876086" y="1765774"/>
        <a:ext cx="2428129" cy="461343"/>
      </dsp:txXfrm>
    </dsp:sp>
    <dsp:sp modelId="{720B31E9-7967-4B60-BB27-AEAE8BCF6148}">
      <dsp:nvSpPr>
        <dsp:cNvPr id="0" name=""/>
        <dsp:cNvSpPr/>
      </dsp:nvSpPr>
      <dsp:spPr>
        <a:xfrm rot="2174">
          <a:off x="6744243" y="721779"/>
          <a:ext cx="473240" cy="5903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K" sz="1700" kern="1200"/>
        </a:p>
      </dsp:txBody>
      <dsp:txXfrm>
        <a:off x="6744243" y="839803"/>
        <a:ext cx="331268" cy="354205"/>
      </dsp:txXfrm>
    </dsp:sp>
    <dsp:sp modelId="{92A96AE4-A0CE-4A66-8E6F-6AEF267D3DDB}">
      <dsp:nvSpPr>
        <dsp:cNvPr id="0" name=""/>
        <dsp:cNvSpPr/>
      </dsp:nvSpPr>
      <dsp:spPr>
        <a:xfrm>
          <a:off x="7623119" y="259309"/>
          <a:ext cx="2456835" cy="1517650"/>
        </a:xfrm>
        <a:prstGeom prst="roundRect">
          <a:avLst>
            <a:gd name="adj" fmla="val 10000"/>
          </a:avLst>
        </a:prstGeom>
        <a:blipFill rotWithShape="1">
          <a:blip xmlns:r="http://schemas.openxmlformats.org/officeDocument/2006/relationships" r:embed="rId3"/>
          <a:srcRect/>
          <a:stretch>
            <a:fillRect t="-21000" b="-2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23A800-7FEF-454B-BE76-27989CE77215}">
      <dsp:nvSpPr>
        <dsp:cNvPr id="0" name=""/>
        <dsp:cNvSpPr/>
      </dsp:nvSpPr>
      <dsp:spPr>
        <a:xfrm>
          <a:off x="7600641" y="1756235"/>
          <a:ext cx="2456835" cy="4804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Python Libraries</a:t>
          </a:r>
          <a:endParaRPr lang="en-PK" sz="2100" kern="1200" dirty="0"/>
        </a:p>
      </dsp:txBody>
      <dsp:txXfrm>
        <a:off x="7614712" y="1770306"/>
        <a:ext cx="2428693" cy="4522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E7FDC-CE75-421F-A448-0DA44CFB237D}">
      <dsp:nvSpPr>
        <dsp:cNvPr id="0" name=""/>
        <dsp:cNvSpPr/>
      </dsp:nvSpPr>
      <dsp:spPr>
        <a:xfrm>
          <a:off x="1633" y="319826"/>
          <a:ext cx="1784163" cy="1529239"/>
        </a:xfrm>
        <a:prstGeom prst="rect">
          <a:avLst/>
        </a:prstGeom>
        <a:blipFill rotWithShape="1">
          <a:blip xmlns:r="http://schemas.openxmlformats.org/officeDocument/2006/relationships" r:embed="rId1"/>
          <a:srcRect/>
          <a:stretch>
            <a:fillRect l="-28000" r="-28000"/>
          </a:stretch>
        </a:blipFill>
        <a:ln>
          <a:noFill/>
        </a:ln>
        <a:effectLst/>
      </dsp:spPr>
      <dsp:style>
        <a:lnRef idx="0">
          <a:scrgbClr r="0" g="0" b="0"/>
        </a:lnRef>
        <a:fillRef idx="1">
          <a:scrgbClr r="0" g="0" b="0"/>
        </a:fillRef>
        <a:effectRef idx="0">
          <a:scrgbClr r="0" g="0" b="0"/>
        </a:effectRef>
        <a:fontRef idx="minor"/>
      </dsp:style>
    </dsp:sp>
    <dsp:sp modelId="{4B2B78E3-781F-45CA-83A0-DFCB8D4F9787}">
      <dsp:nvSpPr>
        <dsp:cNvPr id="0" name=""/>
        <dsp:cNvSpPr/>
      </dsp:nvSpPr>
      <dsp:spPr>
        <a:xfrm>
          <a:off x="11785" y="1822255"/>
          <a:ext cx="1784163" cy="295573"/>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FFT</a:t>
          </a:r>
          <a:endParaRPr lang="en-PK" sz="1600" kern="1200" dirty="0">
            <a:solidFill>
              <a:schemeClr val="tx1"/>
            </a:solidFill>
          </a:endParaRPr>
        </a:p>
      </dsp:txBody>
      <dsp:txXfrm>
        <a:off x="11785" y="1822255"/>
        <a:ext cx="1784163" cy="295573"/>
      </dsp:txXfrm>
    </dsp:sp>
    <dsp:sp modelId="{E7F4BE1F-AF5F-4930-8E8F-C4BCC9D07419}">
      <dsp:nvSpPr>
        <dsp:cNvPr id="0" name=""/>
        <dsp:cNvSpPr/>
      </dsp:nvSpPr>
      <dsp:spPr>
        <a:xfrm>
          <a:off x="1967775" y="319826"/>
          <a:ext cx="1784163" cy="1529239"/>
        </a:xfrm>
        <a:prstGeom prst="rect">
          <a:avLst/>
        </a:prstGeom>
        <a:blipFill rotWithShape="1">
          <a:blip xmlns:r="http://schemas.openxmlformats.org/officeDocument/2006/relationships" r:embed="rId2"/>
          <a:srcRect/>
          <a:stretch>
            <a:fillRect l="-82000" r="-82000"/>
          </a:stretch>
        </a:blipFill>
        <a:ln>
          <a:noFill/>
        </a:ln>
        <a:effectLst/>
      </dsp:spPr>
      <dsp:style>
        <a:lnRef idx="0">
          <a:scrgbClr r="0" g="0" b="0"/>
        </a:lnRef>
        <a:fillRef idx="1">
          <a:scrgbClr r="0" g="0" b="0"/>
        </a:fillRef>
        <a:effectRef idx="0">
          <a:scrgbClr r="0" g="0" b="0"/>
        </a:effectRef>
        <a:fontRef idx="minor"/>
      </dsp:style>
    </dsp:sp>
    <dsp:sp modelId="{74D1F206-28DA-4F9C-8F78-960E82739AD2}">
      <dsp:nvSpPr>
        <dsp:cNvPr id="0" name=""/>
        <dsp:cNvSpPr/>
      </dsp:nvSpPr>
      <dsp:spPr>
        <a:xfrm>
          <a:off x="1988097" y="1786533"/>
          <a:ext cx="1784163" cy="36701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Mel </a:t>
          </a:r>
          <a:r>
            <a:rPr lang="en-GB" sz="1600" kern="1200" dirty="0" err="1">
              <a:solidFill>
                <a:schemeClr val="tx1"/>
              </a:solidFill>
            </a:rPr>
            <a:t>Spectograms</a:t>
          </a:r>
          <a:endParaRPr lang="en-PK" sz="1600" kern="1200" dirty="0">
            <a:solidFill>
              <a:schemeClr val="tx1"/>
            </a:solidFill>
          </a:endParaRPr>
        </a:p>
      </dsp:txBody>
      <dsp:txXfrm>
        <a:off x="1988097" y="1786533"/>
        <a:ext cx="1784163" cy="367017"/>
      </dsp:txXfrm>
    </dsp:sp>
    <dsp:sp modelId="{A4134CD9-F015-465D-B23F-E7F4FAD2A4F8}">
      <dsp:nvSpPr>
        <dsp:cNvPr id="0" name=""/>
        <dsp:cNvSpPr/>
      </dsp:nvSpPr>
      <dsp:spPr>
        <a:xfrm>
          <a:off x="3933918" y="319826"/>
          <a:ext cx="1784163" cy="1529239"/>
        </a:xfrm>
        <a:prstGeom prst="rect">
          <a:avLst/>
        </a:prstGeom>
        <a:blipFill rotWithShape="1">
          <a:blip xmlns:r="http://schemas.openxmlformats.org/officeDocument/2006/relationships" r:embed="rId3"/>
          <a:srcRect/>
          <a:stretch>
            <a:fillRect l="-25000" r="-25000"/>
          </a:stretch>
        </a:blipFill>
        <a:ln>
          <a:noFill/>
        </a:ln>
        <a:effectLst/>
      </dsp:spPr>
      <dsp:style>
        <a:lnRef idx="0">
          <a:scrgbClr r="0" g="0" b="0"/>
        </a:lnRef>
        <a:fillRef idx="1">
          <a:scrgbClr r="0" g="0" b="0"/>
        </a:fillRef>
        <a:effectRef idx="0">
          <a:scrgbClr r="0" g="0" b="0"/>
        </a:effectRef>
        <a:fontRef idx="minor"/>
      </dsp:style>
    </dsp:sp>
    <dsp:sp modelId="{47960138-1BCF-43E8-8787-95301C8604D3}">
      <dsp:nvSpPr>
        <dsp:cNvPr id="0" name=""/>
        <dsp:cNvSpPr/>
      </dsp:nvSpPr>
      <dsp:spPr>
        <a:xfrm>
          <a:off x="3933918" y="1766215"/>
          <a:ext cx="1784163" cy="36701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GB" sz="1600" kern="1200" dirty="0" err="1">
              <a:solidFill>
                <a:schemeClr val="tx1"/>
              </a:solidFill>
            </a:rPr>
            <a:t>Spectograms</a:t>
          </a:r>
          <a:endParaRPr lang="en-PK" sz="1600" kern="1200" dirty="0">
            <a:solidFill>
              <a:schemeClr val="tx1"/>
            </a:solidFill>
          </a:endParaRPr>
        </a:p>
      </dsp:txBody>
      <dsp:txXfrm>
        <a:off x="3933918" y="1766215"/>
        <a:ext cx="1784163" cy="367017"/>
      </dsp:txXfrm>
    </dsp:sp>
    <dsp:sp modelId="{3AA0B303-F279-4ECC-A56A-FC02D9D7B31C}">
      <dsp:nvSpPr>
        <dsp:cNvPr id="0" name=""/>
        <dsp:cNvSpPr/>
      </dsp:nvSpPr>
      <dsp:spPr>
        <a:xfrm>
          <a:off x="5900061" y="319826"/>
          <a:ext cx="1784163" cy="1529239"/>
        </a:xfrm>
        <a:prstGeom prst="rect">
          <a:avLst/>
        </a:prstGeom>
        <a:blipFill rotWithShape="1">
          <a:blip xmlns:r="http://schemas.openxmlformats.org/officeDocument/2006/relationships" r:embed="rId4"/>
          <a:srcRect/>
          <a:stretch>
            <a:fillRect l="-2000" r="-2000"/>
          </a:stretch>
        </a:blipFill>
        <a:ln>
          <a:noFill/>
        </a:ln>
        <a:effectLst/>
      </dsp:spPr>
      <dsp:style>
        <a:lnRef idx="0">
          <a:scrgbClr r="0" g="0" b="0"/>
        </a:lnRef>
        <a:fillRef idx="1">
          <a:scrgbClr r="0" g="0" b="0"/>
        </a:fillRef>
        <a:effectRef idx="0">
          <a:scrgbClr r="0" g="0" b="0"/>
        </a:effectRef>
        <a:fontRef idx="minor"/>
      </dsp:style>
    </dsp:sp>
    <dsp:sp modelId="{54BB2317-FB46-496C-9B66-F4068373BA25}">
      <dsp:nvSpPr>
        <dsp:cNvPr id="0" name=""/>
        <dsp:cNvSpPr/>
      </dsp:nvSpPr>
      <dsp:spPr>
        <a:xfrm>
          <a:off x="5889909" y="1801875"/>
          <a:ext cx="1784163" cy="36701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MFCC</a:t>
          </a:r>
          <a:endParaRPr lang="en-PK" sz="1600" kern="1200" dirty="0">
            <a:solidFill>
              <a:schemeClr val="tx1"/>
            </a:solidFill>
          </a:endParaRPr>
        </a:p>
      </dsp:txBody>
      <dsp:txXfrm>
        <a:off x="5889909" y="1801875"/>
        <a:ext cx="1784163" cy="367017"/>
      </dsp:txXfrm>
    </dsp:sp>
    <dsp:sp modelId="{14E9421B-0B4A-488C-8A6D-354759C428AB}">
      <dsp:nvSpPr>
        <dsp:cNvPr id="0" name=""/>
        <dsp:cNvSpPr/>
      </dsp:nvSpPr>
      <dsp:spPr>
        <a:xfrm>
          <a:off x="7866203" y="319826"/>
          <a:ext cx="1784163" cy="1529239"/>
        </a:xfrm>
        <a:prstGeom prst="rect">
          <a:avLst/>
        </a:prstGeom>
        <a:blipFill rotWithShape="1">
          <a:blip xmlns:r="http://schemas.openxmlformats.org/officeDocument/2006/relationships" r:embed="rId5"/>
          <a:srcRect/>
          <a:stretch>
            <a:fillRect l="-8000" r="-8000"/>
          </a:stretch>
        </a:blipFill>
        <a:ln>
          <a:noFill/>
        </a:ln>
        <a:effectLst/>
      </dsp:spPr>
      <dsp:style>
        <a:lnRef idx="0">
          <a:scrgbClr r="0" g="0" b="0"/>
        </a:lnRef>
        <a:fillRef idx="1">
          <a:scrgbClr r="0" g="0" b="0"/>
        </a:fillRef>
        <a:effectRef idx="0">
          <a:scrgbClr r="0" g="0" b="0"/>
        </a:effectRef>
        <a:fontRef idx="minor"/>
      </dsp:style>
    </dsp:sp>
    <dsp:sp modelId="{A7E22AC7-BA2E-47FE-B4FF-41CD70D4F8A6}">
      <dsp:nvSpPr>
        <dsp:cNvPr id="0" name=""/>
        <dsp:cNvSpPr/>
      </dsp:nvSpPr>
      <dsp:spPr>
        <a:xfrm>
          <a:off x="7867836" y="1786533"/>
          <a:ext cx="1784163" cy="36701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SPL</a:t>
          </a:r>
          <a:endParaRPr lang="en-PK" sz="1600" kern="1200" dirty="0">
            <a:solidFill>
              <a:schemeClr val="tx1"/>
            </a:solidFill>
          </a:endParaRPr>
        </a:p>
      </dsp:txBody>
      <dsp:txXfrm>
        <a:off x="7867836" y="1786533"/>
        <a:ext cx="1784163" cy="3670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201AA-5B36-4FF9-808A-9000155BC81E}">
      <dsp:nvSpPr>
        <dsp:cNvPr id="0" name=""/>
        <dsp:cNvSpPr/>
      </dsp:nvSpPr>
      <dsp:spPr>
        <a:xfrm>
          <a:off x="488103" y="457793"/>
          <a:ext cx="2237542" cy="1895856"/>
        </a:xfrm>
        <a:prstGeom prst="rect">
          <a:avLst/>
        </a:prstGeom>
        <a:blipFill rotWithShape="1">
          <a:blip xmlns:r="http://schemas.openxmlformats.org/officeDocument/2006/relationships" r:embed="rId1"/>
          <a:srcRect/>
          <a:stretch>
            <a:fillRect l="-5000" r="-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EA8668-3E57-49CB-9DBA-8030D81766C9}">
      <dsp:nvSpPr>
        <dsp:cNvPr id="0" name=""/>
        <dsp:cNvSpPr/>
      </dsp:nvSpPr>
      <dsp:spPr>
        <a:xfrm>
          <a:off x="2320578" y="610694"/>
          <a:ext cx="1275227" cy="13291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ctr" defTabSz="622300">
            <a:lnSpc>
              <a:spcPct val="90000"/>
            </a:lnSpc>
            <a:spcBef>
              <a:spcPct val="0"/>
            </a:spcBef>
            <a:spcAft>
              <a:spcPct val="15000"/>
            </a:spcAft>
            <a:buNone/>
          </a:pPr>
          <a:r>
            <a:rPr lang="en-GB" sz="1400" kern="1200" dirty="0"/>
            <a:t> 20-20,000KHz</a:t>
          </a:r>
          <a:endParaRPr lang="en-PK" sz="1400" kern="1200" dirty="0"/>
        </a:p>
        <a:p>
          <a:pPr marL="114300" lvl="1" indent="-114300" algn="ctr" defTabSz="622300">
            <a:lnSpc>
              <a:spcPct val="90000"/>
            </a:lnSpc>
            <a:spcBef>
              <a:spcPct val="0"/>
            </a:spcBef>
            <a:spcAft>
              <a:spcPct val="15000"/>
            </a:spcAft>
            <a:buNone/>
          </a:pPr>
          <a:r>
            <a:rPr lang="en-GB" sz="1400" kern="1200" dirty="0"/>
            <a:t>Sample:48KHz </a:t>
          </a:r>
        </a:p>
        <a:p>
          <a:pPr marL="114300" lvl="1" indent="-114300" algn="ctr" defTabSz="622300">
            <a:lnSpc>
              <a:spcPct val="90000"/>
            </a:lnSpc>
            <a:spcBef>
              <a:spcPct val="0"/>
            </a:spcBef>
            <a:spcAft>
              <a:spcPct val="15000"/>
            </a:spcAft>
            <a:buNone/>
          </a:pPr>
          <a:r>
            <a:rPr lang="en-GB" sz="1400" kern="1200" dirty="0" err="1"/>
            <a:t>Spl</a:t>
          </a:r>
          <a:r>
            <a:rPr lang="en-GB" sz="1400" kern="1200" dirty="0"/>
            <a:t>: 133dB</a:t>
          </a:r>
        </a:p>
        <a:p>
          <a:pPr marL="114300" lvl="1" indent="-114300" algn="ctr" defTabSz="622300">
            <a:lnSpc>
              <a:spcPct val="90000"/>
            </a:lnSpc>
            <a:spcBef>
              <a:spcPct val="0"/>
            </a:spcBef>
            <a:spcAft>
              <a:spcPct val="15000"/>
            </a:spcAft>
            <a:buNone/>
          </a:pPr>
          <a:r>
            <a:rPr lang="en-GB" sz="1400" kern="1200" dirty="0"/>
            <a:t>USB </a:t>
          </a:r>
        </a:p>
      </dsp:txBody>
      <dsp:txXfrm>
        <a:off x="2357928" y="648044"/>
        <a:ext cx="1200527" cy="1254404"/>
      </dsp:txXfrm>
    </dsp:sp>
    <dsp:sp modelId="{18096520-BC75-46F6-BD2F-97CAB23000FC}">
      <dsp:nvSpPr>
        <dsp:cNvPr id="0" name=""/>
        <dsp:cNvSpPr/>
      </dsp:nvSpPr>
      <dsp:spPr>
        <a:xfrm>
          <a:off x="488103" y="96294"/>
          <a:ext cx="2237542" cy="32645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Microphone Specs</a:t>
          </a:r>
          <a:endParaRPr lang="en-PK" sz="1600" kern="1200" dirty="0"/>
        </a:p>
      </dsp:txBody>
      <dsp:txXfrm>
        <a:off x="488103" y="96294"/>
        <a:ext cx="2237542" cy="326458"/>
      </dsp:txXfrm>
    </dsp:sp>
    <dsp:sp modelId="{E740D2C4-CBB4-43A1-917C-EABAAF9D48B8}">
      <dsp:nvSpPr>
        <dsp:cNvPr id="0" name=""/>
        <dsp:cNvSpPr/>
      </dsp:nvSpPr>
      <dsp:spPr>
        <a:xfrm>
          <a:off x="4087277" y="457793"/>
          <a:ext cx="2237542" cy="1895856"/>
        </a:xfrm>
        <a:prstGeom prst="rect">
          <a:avLst/>
        </a:prstGeom>
        <a:blipFill rotWithShape="1">
          <a:blip xmlns:r="http://schemas.openxmlformats.org/officeDocument/2006/relationships" r:embed="rId2"/>
          <a:srcRect/>
          <a:stretch>
            <a:fillRect l="-27000" r="-2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C05B9A-206D-48A9-B01C-FF06E4508C2F}">
      <dsp:nvSpPr>
        <dsp:cNvPr id="0" name=""/>
        <dsp:cNvSpPr/>
      </dsp:nvSpPr>
      <dsp:spPr>
        <a:xfrm>
          <a:off x="5944532" y="596189"/>
          <a:ext cx="1225667" cy="135811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endParaRPr lang="en-GB" sz="1400" kern="1200" dirty="0">
            <a:latin typeface="+mj-lt"/>
          </a:endParaRPr>
        </a:p>
        <a:p>
          <a:pPr marL="0" lvl="0" indent="0" algn="l" defTabSz="622300">
            <a:lnSpc>
              <a:spcPct val="90000"/>
            </a:lnSpc>
            <a:spcBef>
              <a:spcPct val="0"/>
            </a:spcBef>
            <a:spcAft>
              <a:spcPct val="35000"/>
            </a:spcAft>
            <a:buNone/>
          </a:pPr>
          <a:r>
            <a:rPr lang="en-GB" sz="1400" kern="1200" dirty="0">
              <a:latin typeface="+mj-lt"/>
            </a:rPr>
            <a:t>Quadcopter</a:t>
          </a:r>
          <a:br>
            <a:rPr lang="en-GB" sz="1400" kern="1200" dirty="0">
              <a:latin typeface="+mj-lt"/>
            </a:rPr>
          </a:br>
          <a:r>
            <a:rPr lang="en-GB" sz="1400" kern="1200" dirty="0">
              <a:latin typeface="+mj-lt"/>
            </a:rPr>
            <a:t>Tri-blade propellor</a:t>
          </a:r>
        </a:p>
        <a:p>
          <a:pPr marL="0" lvl="0" indent="0" algn="l" defTabSz="622300">
            <a:lnSpc>
              <a:spcPct val="90000"/>
            </a:lnSpc>
            <a:spcBef>
              <a:spcPct val="0"/>
            </a:spcBef>
            <a:spcAft>
              <a:spcPct val="35000"/>
            </a:spcAft>
            <a:buNone/>
          </a:pPr>
          <a:r>
            <a:rPr lang="en-GB" sz="1400" kern="1200" dirty="0">
              <a:latin typeface="+mj-lt"/>
            </a:rPr>
            <a:t>Argus 9 Pro Controller</a:t>
          </a:r>
        </a:p>
        <a:p>
          <a:pPr marL="0" lvl="0" indent="0" algn="l" defTabSz="622300">
            <a:lnSpc>
              <a:spcPct val="90000"/>
            </a:lnSpc>
            <a:spcBef>
              <a:spcPct val="0"/>
            </a:spcBef>
            <a:spcAft>
              <a:spcPct val="35000"/>
            </a:spcAft>
            <a:buNone/>
          </a:pPr>
          <a:endParaRPr lang="en-PK" sz="1400" kern="1200" dirty="0">
            <a:latin typeface="+mj-lt"/>
          </a:endParaRPr>
        </a:p>
      </dsp:txBody>
      <dsp:txXfrm>
        <a:off x="5980431" y="632088"/>
        <a:ext cx="1153869" cy="1286316"/>
      </dsp:txXfrm>
    </dsp:sp>
    <dsp:sp modelId="{F4BB1995-5703-4130-AB64-CAE7AFDEBC02}">
      <dsp:nvSpPr>
        <dsp:cNvPr id="0" name=""/>
        <dsp:cNvSpPr/>
      </dsp:nvSpPr>
      <dsp:spPr>
        <a:xfrm>
          <a:off x="4087277" y="96294"/>
          <a:ext cx="2237542" cy="32645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Drone Selection</a:t>
          </a:r>
          <a:endParaRPr lang="en-PK" sz="1600" kern="1200" dirty="0"/>
        </a:p>
      </dsp:txBody>
      <dsp:txXfrm>
        <a:off x="4087277" y="96294"/>
        <a:ext cx="2237542" cy="326458"/>
      </dsp:txXfrm>
    </dsp:sp>
    <dsp:sp modelId="{361EF30F-A452-4941-B1AD-325D84EFE0E9}">
      <dsp:nvSpPr>
        <dsp:cNvPr id="0" name=""/>
        <dsp:cNvSpPr/>
      </dsp:nvSpPr>
      <dsp:spPr>
        <a:xfrm>
          <a:off x="7661672" y="457793"/>
          <a:ext cx="2237542" cy="1895856"/>
        </a:xfrm>
        <a:prstGeom prst="rect">
          <a:avLst/>
        </a:prstGeom>
        <a:blipFill rotWithShape="1">
          <a:blip xmlns:r="http://schemas.openxmlformats.org/officeDocument/2006/relationships" r:embed="rId3"/>
          <a:srcRect/>
          <a:stretch>
            <a:fillRect l="-9000" r="-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8D97C-E4B0-40DC-8422-6993FB8897D3}">
      <dsp:nvSpPr>
        <dsp:cNvPr id="0" name=""/>
        <dsp:cNvSpPr/>
      </dsp:nvSpPr>
      <dsp:spPr>
        <a:xfrm>
          <a:off x="9555473" y="620025"/>
          <a:ext cx="1152574" cy="13104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mj-lt"/>
            </a:rPr>
            <a:t>Python Libraries</a:t>
          </a:r>
        </a:p>
        <a:p>
          <a:pPr marL="0" lvl="0" indent="0" algn="ctr" defTabSz="622300">
            <a:lnSpc>
              <a:spcPct val="90000"/>
            </a:lnSpc>
            <a:spcBef>
              <a:spcPct val="0"/>
            </a:spcBef>
            <a:spcAft>
              <a:spcPct val="35000"/>
            </a:spcAft>
            <a:buNone/>
          </a:pPr>
          <a:r>
            <a:rPr lang="en-GB" sz="1400" kern="1200" dirty="0">
              <a:latin typeface="+mj-lt"/>
            </a:rPr>
            <a:t>VS code</a:t>
          </a:r>
          <a:endParaRPr lang="en-PK" sz="1400" kern="1200" dirty="0">
            <a:latin typeface="+mj-lt"/>
          </a:endParaRPr>
        </a:p>
      </dsp:txBody>
      <dsp:txXfrm>
        <a:off x="9589231" y="653783"/>
        <a:ext cx="1085058" cy="1242925"/>
      </dsp:txXfrm>
    </dsp:sp>
    <dsp:sp modelId="{6601FAF6-8368-4FA9-A731-9363F419EE9E}">
      <dsp:nvSpPr>
        <dsp:cNvPr id="0" name=""/>
        <dsp:cNvSpPr/>
      </dsp:nvSpPr>
      <dsp:spPr>
        <a:xfrm>
          <a:off x="7661672" y="96294"/>
          <a:ext cx="2237542" cy="32645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Software Setup</a:t>
          </a:r>
          <a:endParaRPr lang="en-PK" sz="1600" kern="1200" dirty="0"/>
        </a:p>
      </dsp:txBody>
      <dsp:txXfrm>
        <a:off x="7661672" y="96294"/>
        <a:ext cx="2237542" cy="326458"/>
      </dsp:txXfrm>
    </dsp:sp>
    <dsp:sp modelId="{2EAEFE0B-350E-4BF7-90EB-23BCA3450A13}">
      <dsp:nvSpPr>
        <dsp:cNvPr id="0" name=""/>
        <dsp:cNvSpPr/>
      </dsp:nvSpPr>
      <dsp:spPr>
        <a:xfrm rot="5400000">
          <a:off x="4217118" y="2843120"/>
          <a:ext cx="1998863" cy="2240029"/>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C4B760-E040-4D10-9939-26B9FF709683}">
      <dsp:nvSpPr>
        <dsp:cNvPr id="0" name=""/>
        <dsp:cNvSpPr/>
      </dsp:nvSpPr>
      <dsp:spPr>
        <a:xfrm>
          <a:off x="4097779" y="2653708"/>
          <a:ext cx="2237542" cy="32645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Environment</a:t>
          </a:r>
          <a:endParaRPr lang="en-PK" sz="1600" kern="1200" dirty="0"/>
        </a:p>
      </dsp:txBody>
      <dsp:txXfrm>
        <a:off x="4097779" y="2653708"/>
        <a:ext cx="2237542" cy="32645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3047A-FA71-40BB-9975-58C1C17608D1}" type="datetimeFigureOut">
              <a:rPr lang="en-US" smtClean="0"/>
              <a:t>8/7/2025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2922E-A59B-449D-B4A0-D638CE426620}" type="slidenum">
              <a:rPr lang="en-US" smtClean="0"/>
              <a:t>‹#›</a:t>
            </a:fld>
            <a:endParaRPr lang="en-US"/>
          </a:p>
        </p:txBody>
      </p:sp>
    </p:spTree>
    <p:extLst>
      <p:ext uri="{BB962C8B-B14F-4D97-AF65-F5344CB8AC3E}">
        <p14:creationId xmlns:p14="http://schemas.microsoft.com/office/powerpoint/2010/main" val="1890789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B5E09-4C26-28C7-4F7C-08BA28372DCF}"/>
              </a:ext>
            </a:extLst>
          </p:cNvPr>
          <p:cNvSpPr>
            <a:spLocks noGrp="1"/>
          </p:cNvSpPr>
          <p:nvPr>
            <p:ph type="sldNum" sz="quarter" idx="5"/>
          </p:nvPr>
        </p:nvSpPr>
        <p:spPr/>
        <p:txBody>
          <a:bodyPr/>
          <a:lstStyle/>
          <a:p>
            <a:fld id="{978DD1AB-B62E-4D87-BE6D-5F3C699EF2FE}" type="slidenum">
              <a:rPr lang="en-US" smtClean="0"/>
              <a:pPr/>
              <a:t>2</a:t>
            </a:fld>
            <a:endParaRPr lang="en-US" dirty="0"/>
          </a:p>
        </p:txBody>
      </p:sp>
    </p:spTree>
    <p:extLst>
      <p:ext uri="{BB962C8B-B14F-4D97-AF65-F5344CB8AC3E}">
        <p14:creationId xmlns:p14="http://schemas.microsoft.com/office/powerpoint/2010/main" val="1160267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52922E-A59B-449D-B4A0-D638CE426620}" type="slidenum">
              <a:rPr lang="en-US" smtClean="0"/>
              <a:t>7</a:t>
            </a:fld>
            <a:endParaRPr lang="en-US"/>
          </a:p>
        </p:txBody>
      </p:sp>
    </p:spTree>
    <p:extLst>
      <p:ext uri="{BB962C8B-B14F-4D97-AF65-F5344CB8AC3E}">
        <p14:creationId xmlns:p14="http://schemas.microsoft.com/office/powerpoint/2010/main" val="2627946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29758-7CC7-BC12-3D1D-2C13287085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814C2-E49D-F866-56A2-0641A272A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A80043-B85C-4BC2-DC71-3AB2F269AB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D0CA50-8DDA-73C8-F807-33F4126F278A}"/>
              </a:ext>
            </a:extLst>
          </p:cNvPr>
          <p:cNvSpPr>
            <a:spLocks noGrp="1"/>
          </p:cNvSpPr>
          <p:nvPr>
            <p:ph type="sldNum" sz="quarter" idx="5"/>
          </p:nvPr>
        </p:nvSpPr>
        <p:spPr/>
        <p:txBody>
          <a:bodyPr/>
          <a:lstStyle/>
          <a:p>
            <a:fld id="{8852922E-A59B-449D-B4A0-D638CE426620}" type="slidenum">
              <a:rPr lang="en-US" smtClean="0"/>
              <a:t>8</a:t>
            </a:fld>
            <a:endParaRPr lang="en-US"/>
          </a:p>
        </p:txBody>
      </p:sp>
    </p:spTree>
    <p:extLst>
      <p:ext uri="{BB962C8B-B14F-4D97-AF65-F5344CB8AC3E}">
        <p14:creationId xmlns:p14="http://schemas.microsoft.com/office/powerpoint/2010/main" val="274896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SPL vs Frequency</a:t>
            </a:r>
            <a:r>
              <a:rPr lang="en-US" dirty="0"/>
              <a:t> graph and </a:t>
            </a:r>
            <a:r>
              <a:rPr lang="en-US" b="1" dirty="0"/>
              <a:t>OASPL</a:t>
            </a:r>
            <a:r>
              <a:rPr lang="en-US" dirty="0"/>
              <a:t> are two essential tools for characterizing drone noise. Together, they provide a comprehensive understanding of the </a:t>
            </a:r>
            <a:r>
              <a:rPr lang="en-US" b="1" dirty="0"/>
              <a:t>acoustic signature</a:t>
            </a:r>
            <a:r>
              <a:rPr lang="en-US" dirty="0"/>
              <a:t> of drones, which is critical for both </a:t>
            </a:r>
            <a:r>
              <a:rPr lang="en-US" b="1" dirty="0"/>
              <a:t>design optimization</a:t>
            </a:r>
            <a:r>
              <a:rPr lang="en-US" dirty="0"/>
              <a:t> and </a:t>
            </a:r>
            <a:r>
              <a:rPr lang="en-US" b="1" dirty="0"/>
              <a:t>environmental impact assessment</a:t>
            </a:r>
            <a:r>
              <a:rPr lang="en-US" dirty="0"/>
              <a:t>.</a:t>
            </a:r>
          </a:p>
          <a:p>
            <a:r>
              <a:rPr lang="en-US" b="1" dirty="0"/>
              <a:t>Importance of SPL vs Frequency Graph in Drone Noise Characterization</a:t>
            </a:r>
          </a:p>
          <a:p>
            <a:r>
              <a:rPr lang="en-US" b="1" dirty="0"/>
              <a:t>Identification of Tonal and Broadband Noise</a:t>
            </a:r>
            <a:r>
              <a:rPr lang="en-US" dirty="0"/>
              <a:t>:</a:t>
            </a:r>
          </a:p>
          <a:p>
            <a:pPr lvl="1"/>
            <a:r>
              <a:rPr lang="en-US" b="1" dirty="0"/>
              <a:t>Tonal Noise</a:t>
            </a:r>
            <a:r>
              <a:rPr lang="en-US" dirty="0"/>
              <a:t>: The SPL vs Frequency graph can highlight </a:t>
            </a:r>
            <a:r>
              <a:rPr lang="en-US" b="1" dirty="0"/>
              <a:t>tonal peaks</a:t>
            </a:r>
            <a:r>
              <a:rPr lang="en-US" dirty="0"/>
              <a:t>, which are often associated with </a:t>
            </a:r>
            <a:r>
              <a:rPr lang="en-US" b="1" dirty="0"/>
              <a:t>blade passing frequencies (BPF)</a:t>
            </a:r>
            <a:r>
              <a:rPr lang="en-US" dirty="0"/>
              <a:t> or </a:t>
            </a:r>
            <a:r>
              <a:rPr lang="en-US" b="1" dirty="0"/>
              <a:t>rotor harmonics</a:t>
            </a:r>
            <a:r>
              <a:rPr lang="en-US" dirty="0"/>
              <a:t>. These peaks occur due to periodic interactions between the </a:t>
            </a:r>
            <a:r>
              <a:rPr lang="en-US" b="1" dirty="0"/>
              <a:t>rotor blades</a:t>
            </a:r>
            <a:r>
              <a:rPr lang="en-US" dirty="0"/>
              <a:t> and the surrounding air, and they are often a </a:t>
            </a:r>
            <a:r>
              <a:rPr lang="en-US" b="1" dirty="0"/>
              <a:t>major contributor to drone noise</a:t>
            </a:r>
            <a:r>
              <a:rPr lang="en-US" dirty="0"/>
              <a:t>.</a:t>
            </a:r>
          </a:p>
          <a:p>
            <a:pPr lvl="2"/>
            <a:r>
              <a:rPr lang="en-US" b="1" dirty="0"/>
              <a:t>Rotor Blade Harmonics</a:t>
            </a:r>
            <a:r>
              <a:rPr lang="en-US" dirty="0"/>
              <a:t>: These are discrete peaks at regular intervals on the graph, typically appearing at multiples of the </a:t>
            </a:r>
            <a:r>
              <a:rPr lang="en-US" b="1" dirty="0"/>
              <a:t>blade passing frequency (BPF)</a:t>
            </a:r>
            <a:r>
              <a:rPr lang="en-US" dirty="0"/>
              <a:t>. These tonal components are generally </a:t>
            </a:r>
            <a:r>
              <a:rPr lang="en-US" b="1" dirty="0"/>
              <a:t>highly localized</a:t>
            </a:r>
            <a:r>
              <a:rPr lang="en-US" dirty="0"/>
              <a:t> in frequency and can be easily identified in the SPL graph.</a:t>
            </a:r>
          </a:p>
          <a:p>
            <a:pPr lvl="2"/>
            <a:r>
              <a:rPr lang="en-US" b="1" dirty="0"/>
              <a:t>Important for noise regulation</a:t>
            </a:r>
            <a:r>
              <a:rPr lang="en-US" dirty="0"/>
              <a:t>: Since tonal noise is often more </a:t>
            </a:r>
            <a:r>
              <a:rPr lang="en-US" b="1" dirty="0"/>
              <a:t>perceptible</a:t>
            </a:r>
            <a:r>
              <a:rPr lang="en-US" dirty="0"/>
              <a:t> and annoying to humans, these tonal peaks are critical to measure and characterize.</a:t>
            </a:r>
          </a:p>
          <a:p>
            <a:pPr lvl="1"/>
            <a:r>
              <a:rPr lang="en-US" b="1" dirty="0"/>
              <a:t>Broadband Noise</a:t>
            </a:r>
            <a:r>
              <a:rPr lang="en-US" dirty="0"/>
              <a:t>: The </a:t>
            </a:r>
            <a:r>
              <a:rPr lang="en-US" b="1" dirty="0"/>
              <a:t>SPL vs Frequency graph</a:t>
            </a:r>
            <a:r>
              <a:rPr lang="en-US" dirty="0"/>
              <a:t> also allows you to detect </a:t>
            </a:r>
            <a:r>
              <a:rPr lang="en-US" b="1" dirty="0"/>
              <a:t>broadband noise</a:t>
            </a:r>
            <a:r>
              <a:rPr lang="en-US" dirty="0"/>
              <a:t>, which is often generated by </a:t>
            </a:r>
            <a:r>
              <a:rPr lang="en-US" b="1" dirty="0"/>
              <a:t>turbulent airflows</a:t>
            </a:r>
            <a:r>
              <a:rPr lang="en-US" dirty="0"/>
              <a:t> or </a:t>
            </a:r>
            <a:r>
              <a:rPr lang="en-US" b="1" dirty="0"/>
              <a:t>aerodynamic disturbances</a:t>
            </a:r>
            <a:r>
              <a:rPr lang="en-US" dirty="0"/>
              <a:t>.</a:t>
            </a:r>
          </a:p>
          <a:p>
            <a:pPr lvl="2"/>
            <a:r>
              <a:rPr lang="en-US" b="1" dirty="0"/>
              <a:t>Turbulent Wake and Rotor-Stator Interactions</a:t>
            </a:r>
            <a:r>
              <a:rPr lang="en-US" dirty="0"/>
              <a:t>: These contribute to continuous noise across a broad frequency range (e.g., </a:t>
            </a:r>
            <a:r>
              <a:rPr lang="en-US" b="1" dirty="0"/>
              <a:t>1 kHz to 10 kHz</a:t>
            </a:r>
            <a:r>
              <a:rPr lang="en-US" dirty="0"/>
              <a:t>), which can often be less intense than tonal noise but can still be significant in terms of environmental impact.</a:t>
            </a:r>
          </a:p>
          <a:p>
            <a:pPr lvl="2"/>
            <a:r>
              <a:rPr lang="en-US" b="1" dirty="0"/>
              <a:t>Non-periodic Sources</a:t>
            </a:r>
            <a:r>
              <a:rPr lang="en-US" dirty="0"/>
              <a:t>: Broadband noise has a more </a:t>
            </a:r>
            <a:r>
              <a:rPr lang="en-US" b="1" dirty="0"/>
              <a:t>spread-out frequency profile</a:t>
            </a:r>
            <a:r>
              <a:rPr lang="en-US" dirty="0"/>
              <a:t> and often shows up as a smoother curve on the graph, indicating the presence of irregular, non-periodic sources of noise.</a:t>
            </a:r>
          </a:p>
          <a:p>
            <a:r>
              <a:rPr lang="en-US" b="1" dirty="0"/>
              <a:t>Frequency Range and Human Perception</a:t>
            </a:r>
            <a:r>
              <a:rPr lang="en-US" dirty="0"/>
              <a:t>:</a:t>
            </a:r>
          </a:p>
          <a:p>
            <a:pPr lvl="1"/>
            <a:r>
              <a:rPr lang="en-US" dirty="0"/>
              <a:t>The </a:t>
            </a:r>
            <a:r>
              <a:rPr lang="en-US" b="1" dirty="0"/>
              <a:t>SPL vs Frequency</a:t>
            </a:r>
            <a:r>
              <a:rPr lang="en-US" dirty="0"/>
              <a:t> graph helps to identify which </a:t>
            </a:r>
            <a:r>
              <a:rPr lang="en-US" b="1" dirty="0"/>
              <a:t>frequency bands</a:t>
            </a:r>
            <a:r>
              <a:rPr lang="en-US" dirty="0"/>
              <a:t> contribute most to the overall sound. Human hearing is particularly sensitive to certain frequencies (e.g., </a:t>
            </a:r>
            <a:r>
              <a:rPr lang="en-US" b="1" dirty="0"/>
              <a:t>1 kHz to 5 kHz</a:t>
            </a:r>
            <a:r>
              <a:rPr lang="en-US" dirty="0"/>
              <a:t>), which means that noise in these ranges is more likely to be heard and perceived as disturbing.</a:t>
            </a:r>
          </a:p>
          <a:p>
            <a:pPr lvl="1"/>
            <a:r>
              <a:rPr lang="en-US" b="1" dirty="0"/>
              <a:t>High-Frequency vs Low-Frequency Noise</a:t>
            </a:r>
            <a:r>
              <a:rPr lang="en-US" dirty="0"/>
              <a:t>: It is common for </a:t>
            </a:r>
            <a:r>
              <a:rPr lang="en-US" b="1" dirty="0"/>
              <a:t>high-frequency noise</a:t>
            </a:r>
            <a:r>
              <a:rPr lang="en-US" dirty="0"/>
              <a:t> (above </a:t>
            </a:r>
            <a:r>
              <a:rPr lang="en-US" b="1" dirty="0"/>
              <a:t>10 kHz</a:t>
            </a:r>
            <a:r>
              <a:rPr lang="en-US" dirty="0"/>
              <a:t>) to attenuate quickly with distance, while </a:t>
            </a:r>
            <a:r>
              <a:rPr lang="en-US" b="1" dirty="0"/>
              <a:t>low-frequency noise</a:t>
            </a:r>
            <a:r>
              <a:rPr lang="en-US" dirty="0"/>
              <a:t> (below </a:t>
            </a:r>
            <a:r>
              <a:rPr lang="en-US" b="1" dirty="0"/>
              <a:t>500 Hz</a:t>
            </a:r>
            <a:r>
              <a:rPr lang="en-US" dirty="0"/>
              <a:t>) tends to propagate farther. This is important when evaluating the </a:t>
            </a:r>
            <a:r>
              <a:rPr lang="en-US" b="1" dirty="0"/>
              <a:t>propagation of drone noise</a:t>
            </a:r>
            <a:r>
              <a:rPr lang="en-US" dirty="0"/>
              <a:t> over distances.</a:t>
            </a:r>
          </a:p>
          <a:p>
            <a:r>
              <a:rPr lang="en-US" b="1" dirty="0"/>
              <a:t>Understanding of Environmental Impact</a:t>
            </a:r>
            <a:r>
              <a:rPr lang="en-US" dirty="0"/>
              <a:t>:</a:t>
            </a:r>
          </a:p>
          <a:p>
            <a:pPr lvl="1"/>
            <a:r>
              <a:rPr lang="en-US" b="1" dirty="0"/>
              <a:t>Drone Noise Propagation</a:t>
            </a:r>
            <a:r>
              <a:rPr lang="en-US" dirty="0"/>
              <a:t>: The SPL vs Frequency graph provides insights into how sound energy is distributed across the frequency spectrum and how it might interact with environmental elements (e.g., buildings, trees, open spaces).</a:t>
            </a:r>
          </a:p>
          <a:p>
            <a:pPr lvl="1"/>
            <a:r>
              <a:rPr lang="en-US" b="1" dirty="0"/>
              <a:t>Regulatory Compliance</a:t>
            </a:r>
            <a:r>
              <a:rPr lang="en-US" dirty="0"/>
              <a:t>: Many countries have noise regulations for unmanned aerial vehicles (UAVs) that specify allowable noise levels at various frequencies. By analyzing the SPL vs Frequency graph, one can determine if a drone complies with </a:t>
            </a:r>
            <a:r>
              <a:rPr lang="en-US" b="1" dirty="0"/>
              <a:t>noise pollution standards</a:t>
            </a:r>
            <a:r>
              <a:rPr lang="en-US" dirty="0"/>
              <a:t>.</a:t>
            </a:r>
          </a:p>
          <a:p>
            <a:r>
              <a:rPr lang="en-US" b="1" dirty="0"/>
              <a:t>Design Optimization</a:t>
            </a:r>
            <a:r>
              <a:rPr lang="en-US" dirty="0"/>
              <a:t>:</a:t>
            </a:r>
          </a:p>
          <a:p>
            <a:pPr lvl="1"/>
            <a:r>
              <a:rPr lang="en-US" dirty="0"/>
              <a:t>Drones are often designed with </a:t>
            </a:r>
            <a:r>
              <a:rPr lang="en-US" b="1" dirty="0"/>
              <a:t>aerodynamic efficiency</a:t>
            </a:r>
            <a:r>
              <a:rPr lang="en-US" dirty="0"/>
              <a:t> in mind, but this can come at the cost of increased noise. By understanding which frequencies are the most dominant in the SPL vs Frequency graph, drone manufacturers can modify designs to </a:t>
            </a:r>
            <a:r>
              <a:rPr lang="en-US" b="1" dirty="0"/>
              <a:t>reduce tonal noise</a:t>
            </a:r>
            <a:r>
              <a:rPr lang="en-US" dirty="0"/>
              <a:t> (by changing rotor designs) or </a:t>
            </a:r>
            <a:r>
              <a:rPr lang="en-US" b="1" dirty="0"/>
              <a:t>minimize broadband noise</a:t>
            </a:r>
            <a:r>
              <a:rPr lang="en-US" dirty="0"/>
              <a:t> (by optimizing airflow and turbulence around rotors).</a:t>
            </a:r>
          </a:p>
          <a:p>
            <a:r>
              <a:rPr lang="en-US" b="1" dirty="0"/>
              <a:t>Importance of OASPL (Overall Sound Pressure Level) in Drone Noise Characterization</a:t>
            </a:r>
          </a:p>
          <a:p>
            <a:r>
              <a:rPr lang="en-US" b="1" dirty="0"/>
              <a:t>Comprehensive Noise Measurement</a:t>
            </a:r>
            <a:r>
              <a:rPr lang="en-US" dirty="0"/>
              <a:t>:</a:t>
            </a:r>
          </a:p>
          <a:p>
            <a:pPr lvl="1"/>
            <a:r>
              <a:rPr lang="en-US" b="1" dirty="0"/>
              <a:t>OASPL</a:t>
            </a:r>
            <a:r>
              <a:rPr lang="en-US" dirty="0"/>
              <a:t> provides a </a:t>
            </a:r>
            <a:r>
              <a:rPr lang="en-US" b="1" dirty="0"/>
              <a:t>total measure of sound energy</a:t>
            </a:r>
            <a:r>
              <a:rPr lang="en-US" dirty="0"/>
              <a:t> emitted by the drone across the </a:t>
            </a:r>
            <a:r>
              <a:rPr lang="en-US" b="1" dirty="0"/>
              <a:t>entire frequency range</a:t>
            </a:r>
            <a:r>
              <a:rPr lang="en-US" dirty="0"/>
              <a:t> (typically from </a:t>
            </a:r>
            <a:r>
              <a:rPr lang="en-US" b="1" dirty="0"/>
              <a:t>20 Hz to 20 kHz</a:t>
            </a:r>
            <a:r>
              <a:rPr lang="en-US" dirty="0"/>
              <a:t>, the range audible to humans). This makes it a more </a:t>
            </a:r>
            <a:r>
              <a:rPr lang="en-US" b="1" dirty="0"/>
              <a:t>holistic measure</a:t>
            </a:r>
            <a:r>
              <a:rPr lang="en-US" dirty="0"/>
              <a:t> compared to SPL at a single frequency.</a:t>
            </a:r>
          </a:p>
          <a:p>
            <a:pPr lvl="1"/>
            <a:r>
              <a:rPr lang="en-US" b="1" dirty="0"/>
              <a:t>Integrating SPL across all frequencies</a:t>
            </a:r>
            <a:r>
              <a:rPr lang="en-US" dirty="0"/>
              <a:t>: OASPL accounts for </a:t>
            </a:r>
            <a:r>
              <a:rPr lang="en-US" b="1" dirty="0"/>
              <a:t>all noise components</a:t>
            </a:r>
            <a:r>
              <a:rPr lang="en-US" dirty="0"/>
              <a:t>, including both tonal and broadband noise, offering a global view of the drone's sound profile.</a:t>
            </a:r>
          </a:p>
          <a:p>
            <a:r>
              <a:rPr lang="en-US" b="1" dirty="0"/>
              <a:t>Human Perception of Noise</a:t>
            </a:r>
            <a:r>
              <a:rPr lang="en-US" dirty="0"/>
              <a:t>:</a:t>
            </a:r>
          </a:p>
          <a:p>
            <a:pPr lvl="1"/>
            <a:r>
              <a:rPr lang="en-US" dirty="0"/>
              <a:t>OASPL is more reflective of </a:t>
            </a:r>
            <a:r>
              <a:rPr lang="en-US" b="1" dirty="0"/>
              <a:t>human noise perception</a:t>
            </a:r>
            <a:r>
              <a:rPr lang="en-US" dirty="0"/>
              <a:t> because it integrates sound across all frequencies, rather than focusing on just one band. For regulatory and noise control purposes, OASPL gives an overall measure of how </a:t>
            </a:r>
            <a:r>
              <a:rPr lang="en-US" b="1" dirty="0"/>
              <a:t>loud</a:t>
            </a:r>
            <a:r>
              <a:rPr lang="en-US" dirty="0"/>
              <a:t> the drone is from a listener's perspective.</a:t>
            </a:r>
          </a:p>
          <a:p>
            <a:pPr lvl="1"/>
            <a:r>
              <a:rPr lang="en-US" dirty="0"/>
              <a:t>The </a:t>
            </a:r>
            <a:r>
              <a:rPr lang="en-US" b="1" dirty="0"/>
              <a:t>A-weighting</a:t>
            </a:r>
            <a:r>
              <a:rPr lang="en-US" dirty="0"/>
              <a:t> is often applied to OASPL to reflect human ear sensitivity across different frequencies. A-weighted OASPL (often referred to as </a:t>
            </a:r>
            <a:r>
              <a:rPr lang="en-US" b="1" dirty="0" err="1"/>
              <a:t>LAeq</a:t>
            </a:r>
            <a:r>
              <a:rPr lang="en-US" dirty="0"/>
              <a:t>) is particularly useful in noise regulation because it mimics human hearing, which is more sensitive to mid-range frequencies.</a:t>
            </a:r>
          </a:p>
          <a:p>
            <a:r>
              <a:rPr lang="en-US" b="1" dirty="0"/>
              <a:t>Environmental Noise Standards</a:t>
            </a:r>
            <a:r>
              <a:rPr lang="en-US" dirty="0"/>
              <a:t>:</a:t>
            </a:r>
          </a:p>
          <a:p>
            <a:pPr lvl="1"/>
            <a:r>
              <a:rPr lang="en-US" dirty="0"/>
              <a:t>Many </a:t>
            </a:r>
            <a:r>
              <a:rPr lang="en-US" b="1" dirty="0"/>
              <a:t>environmental noise regulations</a:t>
            </a:r>
            <a:r>
              <a:rPr lang="en-US" dirty="0"/>
              <a:t> or </a:t>
            </a:r>
            <a:r>
              <a:rPr lang="en-US" b="1" dirty="0"/>
              <a:t>standards</a:t>
            </a:r>
            <a:r>
              <a:rPr lang="en-US" dirty="0"/>
              <a:t> (such as those from the </a:t>
            </a:r>
            <a:r>
              <a:rPr lang="en-US" b="1" dirty="0"/>
              <a:t>FAA</a:t>
            </a:r>
            <a:r>
              <a:rPr lang="en-US" dirty="0"/>
              <a:t> or </a:t>
            </a:r>
            <a:r>
              <a:rPr lang="en-US" b="1" dirty="0"/>
              <a:t>ICAO</a:t>
            </a:r>
            <a:r>
              <a:rPr lang="en-US" dirty="0"/>
              <a:t>) require a measurement of the </a:t>
            </a:r>
            <a:r>
              <a:rPr lang="en-US" b="1" dirty="0"/>
              <a:t>overall sound level</a:t>
            </a:r>
            <a:r>
              <a:rPr lang="en-US" dirty="0"/>
              <a:t> of the drone, which is typically provided by </a:t>
            </a:r>
            <a:r>
              <a:rPr lang="en-US" b="1" dirty="0"/>
              <a:t>OASPL</a:t>
            </a:r>
            <a:r>
              <a:rPr lang="en-US" dirty="0"/>
              <a:t>. For example, when drones are operated in urban environments, regulations may specify an </a:t>
            </a:r>
            <a:r>
              <a:rPr lang="en-US" b="1" dirty="0"/>
              <a:t>OASPL limit</a:t>
            </a:r>
            <a:r>
              <a:rPr lang="en-US" dirty="0"/>
              <a:t> to reduce noise pollution.</a:t>
            </a:r>
          </a:p>
          <a:p>
            <a:pPr lvl="1"/>
            <a:r>
              <a:rPr lang="en-US" dirty="0"/>
              <a:t>The </a:t>
            </a:r>
            <a:r>
              <a:rPr lang="en-US" b="1" dirty="0"/>
              <a:t>OASPL value</a:t>
            </a:r>
            <a:r>
              <a:rPr lang="en-US" dirty="0"/>
              <a:t> helps in ensuring that drones are </a:t>
            </a:r>
            <a:r>
              <a:rPr lang="en-US" b="1" dirty="0"/>
              <a:t>quiet enough</a:t>
            </a:r>
            <a:r>
              <a:rPr lang="en-US" dirty="0"/>
              <a:t> for specific </a:t>
            </a:r>
            <a:r>
              <a:rPr lang="en-US" b="1" dirty="0"/>
              <a:t>zones</a:t>
            </a:r>
            <a:r>
              <a:rPr lang="en-US" dirty="0"/>
              <a:t> (e.g., residential or protected areas), considering not just tonal noise but also the spread of noise over all frequencies.</a:t>
            </a:r>
          </a:p>
          <a:p>
            <a:r>
              <a:rPr lang="en-US" b="1" dirty="0"/>
              <a:t>Comparison Across Different Drones</a:t>
            </a:r>
            <a:r>
              <a:rPr lang="en-US" dirty="0"/>
              <a:t>:</a:t>
            </a:r>
          </a:p>
          <a:p>
            <a:pPr lvl="1"/>
            <a:r>
              <a:rPr lang="en-US" dirty="0"/>
              <a:t>OASPL allows you to </a:t>
            </a:r>
            <a:r>
              <a:rPr lang="en-US" b="1" dirty="0"/>
              <a:t>compare the overall loudness</a:t>
            </a:r>
            <a:r>
              <a:rPr lang="en-US" dirty="0"/>
              <a:t> of different drones or different flight conditions. It helps to </a:t>
            </a:r>
            <a:r>
              <a:rPr lang="en-US" b="1" dirty="0"/>
              <a:t>standardize</a:t>
            </a:r>
            <a:r>
              <a:rPr lang="en-US" dirty="0"/>
              <a:t> noise levels and provide a single value that represents the total sound emitted by the drone.</a:t>
            </a:r>
          </a:p>
          <a:p>
            <a:pPr lvl="1"/>
            <a:r>
              <a:rPr lang="en-US" dirty="0"/>
              <a:t>When you measure OASPL at various points around a drone or under different conditions, you can better assess how modifications to the drone (e.g., propeller size, rotor speed) affect its </a:t>
            </a:r>
            <a:r>
              <a:rPr lang="en-US" b="1" dirty="0"/>
              <a:t>overall noise profile</a:t>
            </a:r>
            <a:r>
              <a:rPr lang="en-US" dirty="0"/>
              <a:t>.</a:t>
            </a:r>
          </a:p>
          <a:p>
            <a:r>
              <a:rPr lang="en-US" b="1" dirty="0"/>
              <a:t>Impact of Distance on OASPL</a:t>
            </a:r>
            <a:r>
              <a:rPr lang="en-US" dirty="0"/>
              <a:t>:</a:t>
            </a:r>
          </a:p>
          <a:p>
            <a:pPr lvl="1"/>
            <a:r>
              <a:rPr lang="en-US" b="1" dirty="0"/>
              <a:t>Distance</a:t>
            </a:r>
            <a:r>
              <a:rPr lang="en-US" dirty="0"/>
              <a:t> plays a significant role in how the OASPL is perceived. As a drone moves away from the observer, the </a:t>
            </a:r>
            <a:r>
              <a:rPr lang="en-US" b="1" dirty="0"/>
              <a:t>OASPL decreases</a:t>
            </a:r>
            <a:r>
              <a:rPr lang="en-US" dirty="0"/>
              <a:t> due to sound attenuation, especially for </a:t>
            </a:r>
            <a:r>
              <a:rPr lang="en-US" b="1" dirty="0"/>
              <a:t>high-frequency noise</a:t>
            </a:r>
            <a:r>
              <a:rPr lang="en-US" dirty="0"/>
              <a:t>. OASPL measurements at different distances can show how well a drone's noise behaves over longer ranges and is important for understanding how the drone might affect a wider area.</a:t>
            </a:r>
          </a:p>
          <a:p>
            <a:r>
              <a:rPr lang="en-US" b="1" dirty="0"/>
              <a:t>SPL vs Frequency vs OASPL for Drone Noise Analysis</a:t>
            </a:r>
          </a:p>
          <a:p>
            <a:r>
              <a:rPr lang="en-US" b="1" dirty="0"/>
              <a:t>SPL vs Frequency</a:t>
            </a:r>
            <a:r>
              <a:rPr lang="en-US" dirty="0"/>
              <a:t>: This graph helps identify </a:t>
            </a:r>
            <a:r>
              <a:rPr lang="en-US" b="1" dirty="0"/>
              <a:t>specific frequency bands</a:t>
            </a:r>
            <a:r>
              <a:rPr lang="en-US" dirty="0"/>
              <a:t> that are problematic in terms of </a:t>
            </a:r>
            <a:r>
              <a:rPr lang="en-US" b="1" dirty="0"/>
              <a:t>tonal noise</a:t>
            </a:r>
            <a:r>
              <a:rPr lang="en-US" dirty="0"/>
              <a:t> and </a:t>
            </a:r>
            <a:r>
              <a:rPr lang="en-US" b="1" dirty="0"/>
              <a:t>broadband noise</a:t>
            </a:r>
            <a:r>
              <a:rPr lang="en-US" dirty="0"/>
              <a:t>.</a:t>
            </a:r>
          </a:p>
          <a:p>
            <a:pPr lvl="1"/>
            <a:r>
              <a:rPr lang="en-US" dirty="0"/>
              <a:t>It's critical for </a:t>
            </a:r>
            <a:r>
              <a:rPr lang="en-US" b="1" dirty="0"/>
              <a:t>design optimization</a:t>
            </a:r>
            <a:r>
              <a:rPr lang="en-US" dirty="0"/>
              <a:t> and understanding the </a:t>
            </a:r>
            <a:r>
              <a:rPr lang="en-US" b="1" dirty="0"/>
              <a:t>perceptibility</a:t>
            </a:r>
            <a:r>
              <a:rPr lang="en-US" dirty="0"/>
              <a:t> of the drone's noise.</a:t>
            </a:r>
          </a:p>
          <a:p>
            <a:r>
              <a:rPr lang="en-US" b="1" dirty="0"/>
              <a:t>OASPL</a:t>
            </a:r>
            <a:r>
              <a:rPr lang="en-US" dirty="0"/>
              <a:t>: This provides a </a:t>
            </a:r>
            <a:r>
              <a:rPr lang="en-US" b="1" dirty="0"/>
              <a:t>holistic measure</a:t>
            </a:r>
            <a:r>
              <a:rPr lang="en-US" dirty="0"/>
              <a:t> of how much sound is being emitted by the drone across all frequencies, which is useful for:</a:t>
            </a:r>
          </a:p>
          <a:p>
            <a:pPr lvl="1"/>
            <a:r>
              <a:rPr lang="en-US" b="1" dirty="0"/>
              <a:t>Regulatory compliance</a:t>
            </a:r>
            <a:r>
              <a:rPr lang="en-US" dirty="0"/>
              <a:t> with noise regulations.</a:t>
            </a:r>
          </a:p>
          <a:p>
            <a:pPr lvl="1"/>
            <a:r>
              <a:rPr lang="en-US" b="1" dirty="0"/>
              <a:t>Environmental impact assessments</a:t>
            </a:r>
            <a:r>
              <a:rPr lang="en-US" dirty="0"/>
              <a:t>.</a:t>
            </a:r>
          </a:p>
          <a:p>
            <a:pPr lvl="1"/>
            <a:r>
              <a:rPr lang="en-US" b="1" dirty="0"/>
              <a:t>Comparison of overall drone loudness</a:t>
            </a:r>
            <a:r>
              <a:rPr lang="en-US" dirty="0"/>
              <a:t>.</a:t>
            </a:r>
          </a:p>
          <a:p>
            <a:endParaRPr lang="en-PK" dirty="0"/>
          </a:p>
        </p:txBody>
      </p:sp>
      <p:sp>
        <p:nvSpPr>
          <p:cNvPr id="4" name="Slide Number Placeholder 3"/>
          <p:cNvSpPr>
            <a:spLocks noGrp="1"/>
          </p:cNvSpPr>
          <p:nvPr>
            <p:ph type="sldNum" sz="quarter" idx="5"/>
          </p:nvPr>
        </p:nvSpPr>
        <p:spPr/>
        <p:txBody>
          <a:bodyPr/>
          <a:lstStyle/>
          <a:p>
            <a:fld id="{8852922E-A59B-449D-B4A0-D638CE426620}" type="slidenum">
              <a:rPr lang="en-US" smtClean="0"/>
              <a:t>19</a:t>
            </a:fld>
            <a:endParaRPr lang="en-US"/>
          </a:p>
        </p:txBody>
      </p:sp>
    </p:spTree>
    <p:extLst>
      <p:ext uri="{BB962C8B-B14F-4D97-AF65-F5344CB8AC3E}">
        <p14:creationId xmlns:p14="http://schemas.microsoft.com/office/powerpoint/2010/main" val="1020332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ECC13F-6A4A-6327-B450-F6CBB2CC243F}"/>
              </a:ext>
            </a:extLst>
          </p:cNvPr>
          <p:cNvSpPr>
            <a:spLocks noGrp="1"/>
          </p:cNvSpPr>
          <p:nvPr>
            <p:ph type="sldNum" sz="quarter" idx="5"/>
          </p:nvPr>
        </p:nvSpPr>
        <p:spPr/>
        <p:txBody>
          <a:bodyPr/>
          <a:lstStyle/>
          <a:p>
            <a:fld id="{978DD1AB-B62E-4D87-BE6D-5F3C699EF2FE}" type="slidenum">
              <a:rPr lang="en-US" smtClean="0"/>
              <a:pPr/>
              <a:t>27</a:t>
            </a:fld>
            <a:endParaRPr lang="en-US" dirty="0"/>
          </a:p>
        </p:txBody>
      </p:sp>
    </p:spTree>
    <p:extLst>
      <p:ext uri="{BB962C8B-B14F-4D97-AF65-F5344CB8AC3E}">
        <p14:creationId xmlns:p14="http://schemas.microsoft.com/office/powerpoint/2010/main" val="12325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0310E3-556C-D7A2-9BDB-B05D303F25C9}"/>
              </a:ext>
            </a:extLst>
          </p:cNvPr>
          <p:cNvSpPr>
            <a:spLocks noGrp="1"/>
          </p:cNvSpPr>
          <p:nvPr>
            <p:ph type="sldNum" sz="quarter" idx="5"/>
          </p:nvPr>
        </p:nvSpPr>
        <p:spPr/>
        <p:txBody>
          <a:bodyPr/>
          <a:lstStyle/>
          <a:p>
            <a:fld id="{978DD1AB-B62E-4D87-BE6D-5F3C699EF2FE}" type="slidenum">
              <a:rPr lang="en-US" smtClean="0"/>
              <a:pPr/>
              <a:t>28</a:t>
            </a:fld>
            <a:endParaRPr lang="en-US" dirty="0"/>
          </a:p>
        </p:txBody>
      </p:sp>
    </p:spTree>
    <p:extLst>
      <p:ext uri="{BB962C8B-B14F-4D97-AF65-F5344CB8AC3E}">
        <p14:creationId xmlns:p14="http://schemas.microsoft.com/office/powerpoint/2010/main" val="3864234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E7E08-2210-C92C-4EF7-A2DD9F389B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229D69-64B8-3C10-7E83-6739E7A9C9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71285C-CB8F-0471-3A77-C14E3589390F}"/>
              </a:ext>
            </a:extLst>
          </p:cNvPr>
          <p:cNvSpPr>
            <a:spLocks noGrp="1"/>
          </p:cNvSpPr>
          <p:nvPr>
            <p:ph type="dt" sz="half" idx="10"/>
          </p:nvPr>
        </p:nvSpPr>
        <p:spPr/>
        <p:txBody>
          <a:bodyPr/>
          <a:lstStyle/>
          <a:p>
            <a:fld id="{A16164F1-92C5-4839-9C8F-F345A955C5BE}" type="datetime2">
              <a:rPr lang="en-US" smtClean="0"/>
              <a:t>Thursday, August 7, 2025</a:t>
            </a:fld>
            <a:endParaRPr lang="en-US"/>
          </a:p>
        </p:txBody>
      </p:sp>
      <p:sp>
        <p:nvSpPr>
          <p:cNvPr id="5" name="Footer Placeholder 4">
            <a:extLst>
              <a:ext uri="{FF2B5EF4-FFF2-40B4-BE49-F238E27FC236}">
                <a16:creationId xmlns:a16="http://schemas.microsoft.com/office/drawing/2014/main" id="{31FDB0F3-34C9-FD55-E3EA-5911A62C813B}"/>
              </a:ext>
            </a:extLst>
          </p:cNvPr>
          <p:cNvSpPr>
            <a:spLocks noGrp="1"/>
          </p:cNvSpPr>
          <p:nvPr>
            <p:ph type="ftr" sz="quarter" idx="11"/>
          </p:nvPr>
        </p:nvSpPr>
        <p:spPr/>
        <p:txBody>
          <a:bodyPr/>
          <a:lstStyle/>
          <a:p>
            <a:r>
              <a:rPr lang="fi-FI"/>
              <a:t>A/C M HUSNAIN PAK/21097005</a:t>
            </a:r>
            <a:endParaRPr lang="en-US" dirty="0"/>
          </a:p>
        </p:txBody>
      </p:sp>
      <p:sp>
        <p:nvSpPr>
          <p:cNvPr id="6" name="Slide Number Placeholder 5">
            <a:extLst>
              <a:ext uri="{FF2B5EF4-FFF2-40B4-BE49-F238E27FC236}">
                <a16:creationId xmlns:a16="http://schemas.microsoft.com/office/drawing/2014/main" id="{70C8C4AF-CE64-7169-C729-05C612D3C0FC}"/>
              </a:ext>
            </a:extLst>
          </p:cNvPr>
          <p:cNvSpPr>
            <a:spLocks noGrp="1"/>
          </p:cNvSpPr>
          <p:nvPr>
            <p:ph type="sldNum" sz="quarter" idx="12"/>
          </p:nvPr>
        </p:nvSpPr>
        <p:spPr/>
        <p:txBody>
          <a:bodyPr/>
          <a:lstStyle/>
          <a:p>
            <a:fld id="{9A0295F2-01DA-4471-9222-6FFF736CEADA}" type="slidenum">
              <a:rPr lang="en-US" smtClean="0"/>
              <a:t>‹#›</a:t>
            </a:fld>
            <a:endParaRPr lang="en-US"/>
          </a:p>
        </p:txBody>
      </p:sp>
    </p:spTree>
    <p:extLst>
      <p:ext uri="{BB962C8B-B14F-4D97-AF65-F5344CB8AC3E}">
        <p14:creationId xmlns:p14="http://schemas.microsoft.com/office/powerpoint/2010/main" val="559921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6530-DDDD-1BAF-AB12-E7DD0DB712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DC48EC-9FCD-E2A2-E6DB-ED099A7BB4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A65AD-C401-F3FC-4E26-0B99E7F036D1}"/>
              </a:ext>
            </a:extLst>
          </p:cNvPr>
          <p:cNvSpPr>
            <a:spLocks noGrp="1"/>
          </p:cNvSpPr>
          <p:nvPr>
            <p:ph type="dt" sz="half" idx="10"/>
          </p:nvPr>
        </p:nvSpPr>
        <p:spPr/>
        <p:txBody>
          <a:bodyPr/>
          <a:lstStyle/>
          <a:p>
            <a:fld id="{1601FFFD-4D73-4FD9-849E-ECBE27B8CA1A}" type="datetime2">
              <a:rPr lang="en-US" smtClean="0"/>
              <a:t>Thursday, August 7, 2025</a:t>
            </a:fld>
            <a:endParaRPr lang="en-US"/>
          </a:p>
        </p:txBody>
      </p:sp>
      <p:sp>
        <p:nvSpPr>
          <p:cNvPr id="5" name="Footer Placeholder 4">
            <a:extLst>
              <a:ext uri="{FF2B5EF4-FFF2-40B4-BE49-F238E27FC236}">
                <a16:creationId xmlns:a16="http://schemas.microsoft.com/office/drawing/2014/main" id="{9CD6AD57-9B84-E809-2A0B-11662A255F5F}"/>
              </a:ext>
            </a:extLst>
          </p:cNvPr>
          <p:cNvSpPr>
            <a:spLocks noGrp="1"/>
          </p:cNvSpPr>
          <p:nvPr>
            <p:ph type="ftr" sz="quarter" idx="11"/>
          </p:nvPr>
        </p:nvSpPr>
        <p:spPr/>
        <p:txBody>
          <a:bodyPr/>
          <a:lstStyle/>
          <a:p>
            <a:r>
              <a:rPr lang="fi-FI"/>
              <a:t>A/C M HUSNAIN PAK/21097005</a:t>
            </a:r>
            <a:endParaRPr lang="en-US"/>
          </a:p>
        </p:txBody>
      </p:sp>
      <p:sp>
        <p:nvSpPr>
          <p:cNvPr id="6" name="Slide Number Placeholder 5">
            <a:extLst>
              <a:ext uri="{FF2B5EF4-FFF2-40B4-BE49-F238E27FC236}">
                <a16:creationId xmlns:a16="http://schemas.microsoft.com/office/drawing/2014/main" id="{4B212096-D96F-030C-E0A8-5810DE7F7F3B}"/>
              </a:ext>
            </a:extLst>
          </p:cNvPr>
          <p:cNvSpPr>
            <a:spLocks noGrp="1"/>
          </p:cNvSpPr>
          <p:nvPr>
            <p:ph type="sldNum" sz="quarter" idx="12"/>
          </p:nvPr>
        </p:nvSpPr>
        <p:spPr/>
        <p:txBody>
          <a:bodyPr/>
          <a:lstStyle/>
          <a:p>
            <a:fld id="{9A0295F2-01DA-4471-9222-6FFF736CEADA}" type="slidenum">
              <a:rPr lang="en-US" smtClean="0"/>
              <a:t>‹#›</a:t>
            </a:fld>
            <a:endParaRPr lang="en-US"/>
          </a:p>
        </p:txBody>
      </p:sp>
    </p:spTree>
    <p:extLst>
      <p:ext uri="{BB962C8B-B14F-4D97-AF65-F5344CB8AC3E}">
        <p14:creationId xmlns:p14="http://schemas.microsoft.com/office/powerpoint/2010/main" val="103066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1B79D-ABA6-228F-4F82-297023599C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211B96-9EEA-8825-FDBD-EC2245089E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AE315-BCE6-39A8-6A9C-B2294660F6DF}"/>
              </a:ext>
            </a:extLst>
          </p:cNvPr>
          <p:cNvSpPr>
            <a:spLocks noGrp="1"/>
          </p:cNvSpPr>
          <p:nvPr>
            <p:ph type="dt" sz="half" idx="10"/>
          </p:nvPr>
        </p:nvSpPr>
        <p:spPr/>
        <p:txBody>
          <a:bodyPr/>
          <a:lstStyle/>
          <a:p>
            <a:fld id="{0FDAE8F9-0BB8-466C-8E29-FBF02AAE24DB}" type="datetime2">
              <a:rPr lang="en-US" smtClean="0"/>
              <a:t>Thursday, August 7, 2025</a:t>
            </a:fld>
            <a:endParaRPr lang="en-US"/>
          </a:p>
        </p:txBody>
      </p:sp>
      <p:sp>
        <p:nvSpPr>
          <p:cNvPr id="5" name="Footer Placeholder 4">
            <a:extLst>
              <a:ext uri="{FF2B5EF4-FFF2-40B4-BE49-F238E27FC236}">
                <a16:creationId xmlns:a16="http://schemas.microsoft.com/office/drawing/2014/main" id="{96159005-68AA-5252-5DAC-C2E1EED291F0}"/>
              </a:ext>
            </a:extLst>
          </p:cNvPr>
          <p:cNvSpPr>
            <a:spLocks noGrp="1"/>
          </p:cNvSpPr>
          <p:nvPr>
            <p:ph type="ftr" sz="quarter" idx="11"/>
          </p:nvPr>
        </p:nvSpPr>
        <p:spPr/>
        <p:txBody>
          <a:bodyPr/>
          <a:lstStyle/>
          <a:p>
            <a:r>
              <a:rPr lang="fi-FI"/>
              <a:t>A/C M HUSNAIN PAK/21097005</a:t>
            </a:r>
            <a:endParaRPr lang="en-US"/>
          </a:p>
        </p:txBody>
      </p:sp>
      <p:sp>
        <p:nvSpPr>
          <p:cNvPr id="6" name="Slide Number Placeholder 5">
            <a:extLst>
              <a:ext uri="{FF2B5EF4-FFF2-40B4-BE49-F238E27FC236}">
                <a16:creationId xmlns:a16="http://schemas.microsoft.com/office/drawing/2014/main" id="{1D4266F3-EB43-EB7A-47FC-6259462581B2}"/>
              </a:ext>
            </a:extLst>
          </p:cNvPr>
          <p:cNvSpPr>
            <a:spLocks noGrp="1"/>
          </p:cNvSpPr>
          <p:nvPr>
            <p:ph type="sldNum" sz="quarter" idx="12"/>
          </p:nvPr>
        </p:nvSpPr>
        <p:spPr/>
        <p:txBody>
          <a:bodyPr/>
          <a:lstStyle/>
          <a:p>
            <a:fld id="{9A0295F2-01DA-4471-9222-6FFF736CEADA}" type="slidenum">
              <a:rPr lang="en-US" smtClean="0"/>
              <a:t>‹#›</a:t>
            </a:fld>
            <a:endParaRPr lang="en-US"/>
          </a:p>
        </p:txBody>
      </p:sp>
    </p:spTree>
    <p:extLst>
      <p:ext uri="{BB962C8B-B14F-4D97-AF65-F5344CB8AC3E}">
        <p14:creationId xmlns:p14="http://schemas.microsoft.com/office/powerpoint/2010/main" val="3198051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B04F589-2F1E-5176-9068-DBA492DA8188}"/>
              </a:ext>
            </a:extLst>
          </p:cNvPr>
          <p:cNvSpPr/>
          <p:nvPr userDrawn="1"/>
        </p:nvSpPr>
        <p:spPr>
          <a:xfrm>
            <a:off x="0" y="4114"/>
            <a:ext cx="12192000" cy="1154545"/>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AC4511B-B86B-BA9C-5147-02D7E4A03BBB}"/>
              </a:ext>
            </a:extLst>
          </p:cNvPr>
          <p:cNvPicPr>
            <a:picLocks noChangeAspect="1"/>
          </p:cNvPicPr>
          <p:nvPr userDrawn="1"/>
        </p:nvPicPr>
        <p:blipFill>
          <a:blip r:embed="rId2" cstate="email"/>
          <a:stretch>
            <a:fillRect/>
          </a:stretch>
        </p:blipFill>
        <p:spPr>
          <a:xfrm>
            <a:off x="85156" y="20671"/>
            <a:ext cx="991371" cy="1059984"/>
          </a:xfrm>
          <a:prstGeom prst="rect">
            <a:avLst/>
          </a:prstGeom>
        </p:spPr>
      </p:pic>
      <p:sp>
        <p:nvSpPr>
          <p:cNvPr id="11" name="Rectangle: Rounded Corners 10">
            <a:extLst>
              <a:ext uri="{FF2B5EF4-FFF2-40B4-BE49-F238E27FC236}">
                <a16:creationId xmlns:a16="http://schemas.microsoft.com/office/drawing/2014/main" id="{92199278-BD82-E7EB-592A-C76A24F91AA5}"/>
              </a:ext>
            </a:extLst>
          </p:cNvPr>
          <p:cNvSpPr/>
          <p:nvPr userDrawn="1"/>
        </p:nvSpPr>
        <p:spPr>
          <a:xfrm>
            <a:off x="0" y="6502904"/>
            <a:ext cx="12192000" cy="350982"/>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rPr>
              <a:t>A/C M HUSNAIN PAK/21097005</a:t>
            </a:r>
          </a:p>
        </p:txBody>
      </p:sp>
      <p:sp>
        <p:nvSpPr>
          <p:cNvPr id="13" name="TextBox 12">
            <a:extLst>
              <a:ext uri="{FF2B5EF4-FFF2-40B4-BE49-F238E27FC236}">
                <a16:creationId xmlns:a16="http://schemas.microsoft.com/office/drawing/2014/main" id="{B89EFEF6-591F-CC4B-206B-ABF33DC9099F}"/>
              </a:ext>
            </a:extLst>
          </p:cNvPr>
          <p:cNvSpPr txBox="1"/>
          <p:nvPr userDrawn="1"/>
        </p:nvSpPr>
        <p:spPr>
          <a:xfrm>
            <a:off x="11771692" y="6478340"/>
            <a:ext cx="420308" cy="369332"/>
          </a:xfrm>
          <a:prstGeom prst="rect">
            <a:avLst/>
          </a:prstGeom>
          <a:noFill/>
        </p:spPr>
        <p:txBody>
          <a:bodyPr wrap="none" rtlCol="0">
            <a:spAutoFit/>
          </a:bodyPr>
          <a:lstStyle/>
          <a:p>
            <a:fld id="{E9EEA884-FC6C-4E3F-8724-50579037DD0F}" type="slidenum">
              <a:rPr lang="en-US" smtClean="0">
                <a:solidFill>
                  <a:srgbClr val="FFC000"/>
                </a:solidFill>
              </a:rPr>
              <a:t>‹#›</a:t>
            </a:fld>
            <a:endParaRPr lang="en-US" dirty="0">
              <a:solidFill>
                <a:srgbClr val="FFC000"/>
              </a:solidFill>
            </a:endParaRPr>
          </a:p>
        </p:txBody>
      </p:sp>
    </p:spTree>
    <p:extLst>
      <p:ext uri="{BB962C8B-B14F-4D97-AF65-F5344CB8AC3E}">
        <p14:creationId xmlns:p14="http://schemas.microsoft.com/office/powerpoint/2010/main" val="1577990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CF52F-75D5-A773-D836-B6731D266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FB43DF-34E2-DCDE-A790-8C5A0C6FA4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146F99-8D08-CDCA-2965-1B2AAC2F46EC}"/>
              </a:ext>
            </a:extLst>
          </p:cNvPr>
          <p:cNvSpPr>
            <a:spLocks noGrp="1"/>
          </p:cNvSpPr>
          <p:nvPr>
            <p:ph type="dt" sz="half" idx="10"/>
          </p:nvPr>
        </p:nvSpPr>
        <p:spPr/>
        <p:txBody>
          <a:bodyPr/>
          <a:lstStyle/>
          <a:p>
            <a:fld id="{C7FAD268-873E-4E18-ABC2-332D07AB262F}" type="datetime2">
              <a:rPr lang="en-US" smtClean="0"/>
              <a:t>Thursday, August 7, 2025</a:t>
            </a:fld>
            <a:endParaRPr lang="en-US"/>
          </a:p>
        </p:txBody>
      </p:sp>
      <p:sp>
        <p:nvSpPr>
          <p:cNvPr id="5" name="Footer Placeholder 4">
            <a:extLst>
              <a:ext uri="{FF2B5EF4-FFF2-40B4-BE49-F238E27FC236}">
                <a16:creationId xmlns:a16="http://schemas.microsoft.com/office/drawing/2014/main" id="{3DD81BA5-A3FF-D7CF-1D4F-2FAFD446E689}"/>
              </a:ext>
            </a:extLst>
          </p:cNvPr>
          <p:cNvSpPr>
            <a:spLocks noGrp="1"/>
          </p:cNvSpPr>
          <p:nvPr>
            <p:ph type="ftr" sz="quarter" idx="11"/>
          </p:nvPr>
        </p:nvSpPr>
        <p:spPr/>
        <p:txBody>
          <a:bodyPr/>
          <a:lstStyle/>
          <a:p>
            <a:r>
              <a:rPr lang="fi-FI"/>
              <a:t>A/C M HUSNAIN PAK/21097005</a:t>
            </a:r>
            <a:endParaRPr lang="en-US"/>
          </a:p>
        </p:txBody>
      </p:sp>
      <p:sp>
        <p:nvSpPr>
          <p:cNvPr id="6" name="Slide Number Placeholder 5">
            <a:extLst>
              <a:ext uri="{FF2B5EF4-FFF2-40B4-BE49-F238E27FC236}">
                <a16:creationId xmlns:a16="http://schemas.microsoft.com/office/drawing/2014/main" id="{B7EF52CA-BED8-87B4-7C41-EEC47FB13FC4}"/>
              </a:ext>
            </a:extLst>
          </p:cNvPr>
          <p:cNvSpPr>
            <a:spLocks noGrp="1"/>
          </p:cNvSpPr>
          <p:nvPr>
            <p:ph type="sldNum" sz="quarter" idx="12"/>
          </p:nvPr>
        </p:nvSpPr>
        <p:spPr/>
        <p:txBody>
          <a:bodyPr/>
          <a:lstStyle/>
          <a:p>
            <a:fld id="{9A0295F2-01DA-4471-9222-6FFF736CEADA}" type="slidenum">
              <a:rPr lang="en-US" smtClean="0"/>
              <a:t>‹#›</a:t>
            </a:fld>
            <a:endParaRPr lang="en-US"/>
          </a:p>
        </p:txBody>
      </p:sp>
    </p:spTree>
    <p:extLst>
      <p:ext uri="{BB962C8B-B14F-4D97-AF65-F5344CB8AC3E}">
        <p14:creationId xmlns:p14="http://schemas.microsoft.com/office/powerpoint/2010/main" val="347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ED25-2659-5436-F90C-6AAC6E3AC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9BF60-41AD-CE96-14C2-6F2BA0BD66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68FCDC-3307-EBEF-B7E3-25A33B7925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952703-C89C-0F6F-641C-CF08E2A14CD2}"/>
              </a:ext>
            </a:extLst>
          </p:cNvPr>
          <p:cNvSpPr>
            <a:spLocks noGrp="1"/>
          </p:cNvSpPr>
          <p:nvPr>
            <p:ph type="dt" sz="half" idx="10"/>
          </p:nvPr>
        </p:nvSpPr>
        <p:spPr/>
        <p:txBody>
          <a:bodyPr/>
          <a:lstStyle/>
          <a:p>
            <a:fld id="{727C3206-FF3C-4A20-AF3A-68886AD5622E}" type="datetime2">
              <a:rPr lang="en-US" smtClean="0"/>
              <a:t>Thursday, August 7, 2025</a:t>
            </a:fld>
            <a:endParaRPr lang="en-US"/>
          </a:p>
        </p:txBody>
      </p:sp>
      <p:sp>
        <p:nvSpPr>
          <p:cNvPr id="6" name="Footer Placeholder 5">
            <a:extLst>
              <a:ext uri="{FF2B5EF4-FFF2-40B4-BE49-F238E27FC236}">
                <a16:creationId xmlns:a16="http://schemas.microsoft.com/office/drawing/2014/main" id="{FFF869E8-3B5C-4A30-EBF9-F051D39FA85B}"/>
              </a:ext>
            </a:extLst>
          </p:cNvPr>
          <p:cNvSpPr>
            <a:spLocks noGrp="1"/>
          </p:cNvSpPr>
          <p:nvPr>
            <p:ph type="ftr" sz="quarter" idx="11"/>
          </p:nvPr>
        </p:nvSpPr>
        <p:spPr/>
        <p:txBody>
          <a:bodyPr/>
          <a:lstStyle/>
          <a:p>
            <a:r>
              <a:rPr lang="fi-FI"/>
              <a:t>A/C M HUSNAIN PAK/21097005</a:t>
            </a:r>
            <a:endParaRPr lang="en-US"/>
          </a:p>
        </p:txBody>
      </p:sp>
      <p:sp>
        <p:nvSpPr>
          <p:cNvPr id="7" name="Slide Number Placeholder 6">
            <a:extLst>
              <a:ext uri="{FF2B5EF4-FFF2-40B4-BE49-F238E27FC236}">
                <a16:creationId xmlns:a16="http://schemas.microsoft.com/office/drawing/2014/main" id="{D1A62B1F-C58D-E811-9135-24B4C2CD6826}"/>
              </a:ext>
            </a:extLst>
          </p:cNvPr>
          <p:cNvSpPr>
            <a:spLocks noGrp="1"/>
          </p:cNvSpPr>
          <p:nvPr>
            <p:ph type="sldNum" sz="quarter" idx="12"/>
          </p:nvPr>
        </p:nvSpPr>
        <p:spPr/>
        <p:txBody>
          <a:bodyPr/>
          <a:lstStyle/>
          <a:p>
            <a:fld id="{9A0295F2-01DA-4471-9222-6FFF736CEADA}" type="slidenum">
              <a:rPr lang="en-US" smtClean="0"/>
              <a:t>‹#›</a:t>
            </a:fld>
            <a:endParaRPr lang="en-US"/>
          </a:p>
        </p:txBody>
      </p:sp>
    </p:spTree>
    <p:extLst>
      <p:ext uri="{BB962C8B-B14F-4D97-AF65-F5344CB8AC3E}">
        <p14:creationId xmlns:p14="http://schemas.microsoft.com/office/powerpoint/2010/main" val="317423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CD51-8D3A-DB7B-232A-1515D85DA1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2E6E1A-0EBD-7B03-2272-96F2D9994C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7438FD-EDEF-7C1B-C13C-DE8FB58F3A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50AFC1-8A21-3A0D-B247-ECF56B2D3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7755B2-728C-26C2-5750-812C43E3E1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710B1D-1C31-9F05-B4D7-6B248B89EF89}"/>
              </a:ext>
            </a:extLst>
          </p:cNvPr>
          <p:cNvSpPr>
            <a:spLocks noGrp="1"/>
          </p:cNvSpPr>
          <p:nvPr>
            <p:ph type="dt" sz="half" idx="10"/>
          </p:nvPr>
        </p:nvSpPr>
        <p:spPr/>
        <p:txBody>
          <a:bodyPr/>
          <a:lstStyle/>
          <a:p>
            <a:fld id="{0C61315D-F048-4EFC-8D24-6C15BC6E9CA2}" type="datetime2">
              <a:rPr lang="en-US" smtClean="0"/>
              <a:t>Thursday, August 7, 2025</a:t>
            </a:fld>
            <a:endParaRPr lang="en-US"/>
          </a:p>
        </p:txBody>
      </p:sp>
      <p:sp>
        <p:nvSpPr>
          <p:cNvPr id="8" name="Footer Placeholder 7">
            <a:extLst>
              <a:ext uri="{FF2B5EF4-FFF2-40B4-BE49-F238E27FC236}">
                <a16:creationId xmlns:a16="http://schemas.microsoft.com/office/drawing/2014/main" id="{4CD88F66-95B7-8F0E-2446-2BC8F5B166CB}"/>
              </a:ext>
            </a:extLst>
          </p:cNvPr>
          <p:cNvSpPr>
            <a:spLocks noGrp="1"/>
          </p:cNvSpPr>
          <p:nvPr>
            <p:ph type="ftr" sz="quarter" idx="11"/>
          </p:nvPr>
        </p:nvSpPr>
        <p:spPr/>
        <p:txBody>
          <a:bodyPr/>
          <a:lstStyle/>
          <a:p>
            <a:r>
              <a:rPr lang="fi-FI"/>
              <a:t>A/C M HUSNAIN PAK/21097005</a:t>
            </a:r>
            <a:endParaRPr lang="en-US"/>
          </a:p>
        </p:txBody>
      </p:sp>
      <p:sp>
        <p:nvSpPr>
          <p:cNvPr id="9" name="Slide Number Placeholder 8">
            <a:extLst>
              <a:ext uri="{FF2B5EF4-FFF2-40B4-BE49-F238E27FC236}">
                <a16:creationId xmlns:a16="http://schemas.microsoft.com/office/drawing/2014/main" id="{046EED0D-FE5E-F143-DC59-A163D44A3857}"/>
              </a:ext>
            </a:extLst>
          </p:cNvPr>
          <p:cNvSpPr>
            <a:spLocks noGrp="1"/>
          </p:cNvSpPr>
          <p:nvPr>
            <p:ph type="sldNum" sz="quarter" idx="12"/>
          </p:nvPr>
        </p:nvSpPr>
        <p:spPr/>
        <p:txBody>
          <a:bodyPr/>
          <a:lstStyle/>
          <a:p>
            <a:fld id="{9A0295F2-01DA-4471-9222-6FFF736CEADA}" type="slidenum">
              <a:rPr lang="en-US" smtClean="0"/>
              <a:t>‹#›</a:t>
            </a:fld>
            <a:endParaRPr lang="en-US"/>
          </a:p>
        </p:txBody>
      </p:sp>
    </p:spTree>
    <p:extLst>
      <p:ext uri="{BB962C8B-B14F-4D97-AF65-F5344CB8AC3E}">
        <p14:creationId xmlns:p14="http://schemas.microsoft.com/office/powerpoint/2010/main" val="2032295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A99F-AA4F-2A22-9F9D-0066133AE0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FDECA3-8E6E-4978-701D-DBE9CC3BE38C}"/>
              </a:ext>
            </a:extLst>
          </p:cNvPr>
          <p:cNvSpPr>
            <a:spLocks noGrp="1"/>
          </p:cNvSpPr>
          <p:nvPr>
            <p:ph type="dt" sz="half" idx="10"/>
          </p:nvPr>
        </p:nvSpPr>
        <p:spPr/>
        <p:txBody>
          <a:bodyPr/>
          <a:lstStyle/>
          <a:p>
            <a:fld id="{EF1883F8-BC74-4B95-BE66-B2A05BCE8B4A}" type="datetime2">
              <a:rPr lang="en-US" smtClean="0"/>
              <a:t>Thursday, August 7, 2025</a:t>
            </a:fld>
            <a:endParaRPr lang="en-US"/>
          </a:p>
        </p:txBody>
      </p:sp>
      <p:sp>
        <p:nvSpPr>
          <p:cNvPr id="4" name="Footer Placeholder 3">
            <a:extLst>
              <a:ext uri="{FF2B5EF4-FFF2-40B4-BE49-F238E27FC236}">
                <a16:creationId xmlns:a16="http://schemas.microsoft.com/office/drawing/2014/main" id="{2AF770FA-CBDE-6E33-5684-73B807DB1FDB}"/>
              </a:ext>
            </a:extLst>
          </p:cNvPr>
          <p:cNvSpPr>
            <a:spLocks noGrp="1"/>
          </p:cNvSpPr>
          <p:nvPr>
            <p:ph type="ftr" sz="quarter" idx="11"/>
          </p:nvPr>
        </p:nvSpPr>
        <p:spPr/>
        <p:txBody>
          <a:bodyPr/>
          <a:lstStyle/>
          <a:p>
            <a:r>
              <a:rPr lang="fi-FI"/>
              <a:t>A/C M HUSNAIN PAK/21097005</a:t>
            </a:r>
            <a:endParaRPr lang="en-US"/>
          </a:p>
        </p:txBody>
      </p:sp>
      <p:sp>
        <p:nvSpPr>
          <p:cNvPr id="5" name="Slide Number Placeholder 4">
            <a:extLst>
              <a:ext uri="{FF2B5EF4-FFF2-40B4-BE49-F238E27FC236}">
                <a16:creationId xmlns:a16="http://schemas.microsoft.com/office/drawing/2014/main" id="{CC3CBB74-9B14-E58C-41D1-A9A265F1F215}"/>
              </a:ext>
            </a:extLst>
          </p:cNvPr>
          <p:cNvSpPr>
            <a:spLocks noGrp="1"/>
          </p:cNvSpPr>
          <p:nvPr>
            <p:ph type="sldNum" sz="quarter" idx="12"/>
          </p:nvPr>
        </p:nvSpPr>
        <p:spPr/>
        <p:txBody>
          <a:bodyPr/>
          <a:lstStyle/>
          <a:p>
            <a:fld id="{9A0295F2-01DA-4471-9222-6FFF736CEADA}" type="slidenum">
              <a:rPr lang="en-US" smtClean="0"/>
              <a:t>‹#›</a:t>
            </a:fld>
            <a:endParaRPr lang="en-US"/>
          </a:p>
        </p:txBody>
      </p:sp>
    </p:spTree>
    <p:extLst>
      <p:ext uri="{BB962C8B-B14F-4D97-AF65-F5344CB8AC3E}">
        <p14:creationId xmlns:p14="http://schemas.microsoft.com/office/powerpoint/2010/main" val="306723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02A82B-51D6-59E9-B934-556711CC37FD}"/>
              </a:ext>
            </a:extLst>
          </p:cNvPr>
          <p:cNvSpPr>
            <a:spLocks noGrp="1"/>
          </p:cNvSpPr>
          <p:nvPr>
            <p:ph type="dt" sz="half" idx="10"/>
          </p:nvPr>
        </p:nvSpPr>
        <p:spPr/>
        <p:txBody>
          <a:bodyPr/>
          <a:lstStyle/>
          <a:p>
            <a:fld id="{D2BAC46F-0BCD-42FF-8515-27FF4BBF7F9A}" type="datetime2">
              <a:rPr lang="en-US" smtClean="0"/>
              <a:t>Thursday, August 7, 2025</a:t>
            </a:fld>
            <a:endParaRPr lang="en-US"/>
          </a:p>
        </p:txBody>
      </p:sp>
      <p:sp>
        <p:nvSpPr>
          <p:cNvPr id="3" name="Footer Placeholder 2">
            <a:extLst>
              <a:ext uri="{FF2B5EF4-FFF2-40B4-BE49-F238E27FC236}">
                <a16:creationId xmlns:a16="http://schemas.microsoft.com/office/drawing/2014/main" id="{F09D1797-5E48-329E-8242-A5AEBB6A3E69}"/>
              </a:ext>
            </a:extLst>
          </p:cNvPr>
          <p:cNvSpPr>
            <a:spLocks noGrp="1"/>
          </p:cNvSpPr>
          <p:nvPr>
            <p:ph type="ftr" sz="quarter" idx="11"/>
          </p:nvPr>
        </p:nvSpPr>
        <p:spPr/>
        <p:txBody>
          <a:bodyPr/>
          <a:lstStyle/>
          <a:p>
            <a:r>
              <a:rPr lang="fi-FI"/>
              <a:t>A/C M HUSNAIN PAK/21097005</a:t>
            </a:r>
            <a:endParaRPr lang="en-US"/>
          </a:p>
        </p:txBody>
      </p:sp>
      <p:sp>
        <p:nvSpPr>
          <p:cNvPr id="4" name="Slide Number Placeholder 3">
            <a:extLst>
              <a:ext uri="{FF2B5EF4-FFF2-40B4-BE49-F238E27FC236}">
                <a16:creationId xmlns:a16="http://schemas.microsoft.com/office/drawing/2014/main" id="{76588812-43BB-B9EA-F658-8498A2895DE7}"/>
              </a:ext>
            </a:extLst>
          </p:cNvPr>
          <p:cNvSpPr>
            <a:spLocks noGrp="1"/>
          </p:cNvSpPr>
          <p:nvPr>
            <p:ph type="sldNum" sz="quarter" idx="12"/>
          </p:nvPr>
        </p:nvSpPr>
        <p:spPr/>
        <p:txBody>
          <a:bodyPr/>
          <a:lstStyle/>
          <a:p>
            <a:fld id="{9A0295F2-01DA-4471-9222-6FFF736CEADA}" type="slidenum">
              <a:rPr lang="en-US" smtClean="0"/>
              <a:t>‹#›</a:t>
            </a:fld>
            <a:endParaRPr lang="en-US"/>
          </a:p>
        </p:txBody>
      </p:sp>
    </p:spTree>
    <p:extLst>
      <p:ext uri="{BB962C8B-B14F-4D97-AF65-F5344CB8AC3E}">
        <p14:creationId xmlns:p14="http://schemas.microsoft.com/office/powerpoint/2010/main" val="1052945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3E0E-4BE3-AC66-681E-2FDCC1657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13AE84-5C7C-B83D-949B-149B3F59F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0A5D6A-5932-25E9-84F2-1EA34529C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249B6-1E65-EDBF-BEC6-ED91FF9F42D0}"/>
              </a:ext>
            </a:extLst>
          </p:cNvPr>
          <p:cNvSpPr>
            <a:spLocks noGrp="1"/>
          </p:cNvSpPr>
          <p:nvPr>
            <p:ph type="dt" sz="half" idx="10"/>
          </p:nvPr>
        </p:nvSpPr>
        <p:spPr/>
        <p:txBody>
          <a:bodyPr/>
          <a:lstStyle/>
          <a:p>
            <a:fld id="{322CE5FA-575F-42EF-8089-E633A970F5A6}" type="datetime2">
              <a:rPr lang="en-US" smtClean="0"/>
              <a:t>Thursday, August 7, 2025</a:t>
            </a:fld>
            <a:endParaRPr lang="en-US"/>
          </a:p>
        </p:txBody>
      </p:sp>
      <p:sp>
        <p:nvSpPr>
          <p:cNvPr id="6" name="Footer Placeholder 5">
            <a:extLst>
              <a:ext uri="{FF2B5EF4-FFF2-40B4-BE49-F238E27FC236}">
                <a16:creationId xmlns:a16="http://schemas.microsoft.com/office/drawing/2014/main" id="{B2C0373A-8511-6C78-E284-5D8C82B0DF7D}"/>
              </a:ext>
            </a:extLst>
          </p:cNvPr>
          <p:cNvSpPr>
            <a:spLocks noGrp="1"/>
          </p:cNvSpPr>
          <p:nvPr>
            <p:ph type="ftr" sz="quarter" idx="11"/>
          </p:nvPr>
        </p:nvSpPr>
        <p:spPr/>
        <p:txBody>
          <a:bodyPr/>
          <a:lstStyle/>
          <a:p>
            <a:r>
              <a:rPr lang="fi-FI"/>
              <a:t>A/C M HUSNAIN PAK/21097005</a:t>
            </a:r>
            <a:endParaRPr lang="en-US"/>
          </a:p>
        </p:txBody>
      </p:sp>
      <p:sp>
        <p:nvSpPr>
          <p:cNvPr id="7" name="Slide Number Placeholder 6">
            <a:extLst>
              <a:ext uri="{FF2B5EF4-FFF2-40B4-BE49-F238E27FC236}">
                <a16:creationId xmlns:a16="http://schemas.microsoft.com/office/drawing/2014/main" id="{5392D8B2-9F15-26E2-57FA-6172E1F062A2}"/>
              </a:ext>
            </a:extLst>
          </p:cNvPr>
          <p:cNvSpPr>
            <a:spLocks noGrp="1"/>
          </p:cNvSpPr>
          <p:nvPr>
            <p:ph type="sldNum" sz="quarter" idx="12"/>
          </p:nvPr>
        </p:nvSpPr>
        <p:spPr/>
        <p:txBody>
          <a:bodyPr/>
          <a:lstStyle/>
          <a:p>
            <a:fld id="{9A0295F2-01DA-4471-9222-6FFF736CEADA}" type="slidenum">
              <a:rPr lang="en-US" smtClean="0"/>
              <a:t>‹#›</a:t>
            </a:fld>
            <a:endParaRPr lang="en-US"/>
          </a:p>
        </p:txBody>
      </p:sp>
    </p:spTree>
    <p:extLst>
      <p:ext uri="{BB962C8B-B14F-4D97-AF65-F5344CB8AC3E}">
        <p14:creationId xmlns:p14="http://schemas.microsoft.com/office/powerpoint/2010/main" val="1884240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1E1D-429D-7C90-26B4-5E823138B6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CCC3BE-D59F-87BD-6D75-729DF37434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DB1FD4-A2C6-92DB-11CB-D4540565F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23F817-9F56-6798-B2F9-001D1895A213}"/>
              </a:ext>
            </a:extLst>
          </p:cNvPr>
          <p:cNvSpPr>
            <a:spLocks noGrp="1"/>
          </p:cNvSpPr>
          <p:nvPr>
            <p:ph type="dt" sz="half" idx="10"/>
          </p:nvPr>
        </p:nvSpPr>
        <p:spPr/>
        <p:txBody>
          <a:bodyPr/>
          <a:lstStyle/>
          <a:p>
            <a:fld id="{CC4A4A58-AEF5-4F84-B88D-682CD4BDDC2E}" type="datetime2">
              <a:rPr lang="en-US" smtClean="0"/>
              <a:t>Thursday, August 7, 2025</a:t>
            </a:fld>
            <a:endParaRPr lang="en-US"/>
          </a:p>
        </p:txBody>
      </p:sp>
      <p:sp>
        <p:nvSpPr>
          <p:cNvPr id="6" name="Footer Placeholder 5">
            <a:extLst>
              <a:ext uri="{FF2B5EF4-FFF2-40B4-BE49-F238E27FC236}">
                <a16:creationId xmlns:a16="http://schemas.microsoft.com/office/drawing/2014/main" id="{6E19D7F2-C064-1091-5CF3-305E2CB404EE}"/>
              </a:ext>
            </a:extLst>
          </p:cNvPr>
          <p:cNvSpPr>
            <a:spLocks noGrp="1"/>
          </p:cNvSpPr>
          <p:nvPr>
            <p:ph type="ftr" sz="quarter" idx="11"/>
          </p:nvPr>
        </p:nvSpPr>
        <p:spPr/>
        <p:txBody>
          <a:bodyPr/>
          <a:lstStyle/>
          <a:p>
            <a:r>
              <a:rPr lang="fi-FI"/>
              <a:t>A/C M HUSNAIN PAK/21097005</a:t>
            </a:r>
            <a:endParaRPr lang="en-US"/>
          </a:p>
        </p:txBody>
      </p:sp>
      <p:sp>
        <p:nvSpPr>
          <p:cNvPr id="7" name="Slide Number Placeholder 6">
            <a:extLst>
              <a:ext uri="{FF2B5EF4-FFF2-40B4-BE49-F238E27FC236}">
                <a16:creationId xmlns:a16="http://schemas.microsoft.com/office/drawing/2014/main" id="{F67361B6-C0E1-B268-3877-E13F3FF05368}"/>
              </a:ext>
            </a:extLst>
          </p:cNvPr>
          <p:cNvSpPr>
            <a:spLocks noGrp="1"/>
          </p:cNvSpPr>
          <p:nvPr>
            <p:ph type="sldNum" sz="quarter" idx="12"/>
          </p:nvPr>
        </p:nvSpPr>
        <p:spPr/>
        <p:txBody>
          <a:bodyPr/>
          <a:lstStyle/>
          <a:p>
            <a:fld id="{9A0295F2-01DA-4471-9222-6FFF736CEADA}" type="slidenum">
              <a:rPr lang="en-US" smtClean="0"/>
              <a:t>‹#›</a:t>
            </a:fld>
            <a:endParaRPr lang="en-US"/>
          </a:p>
        </p:txBody>
      </p:sp>
    </p:spTree>
    <p:extLst>
      <p:ext uri="{BB962C8B-B14F-4D97-AF65-F5344CB8AC3E}">
        <p14:creationId xmlns:p14="http://schemas.microsoft.com/office/powerpoint/2010/main" val="360325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86F79-095D-EDEB-81F4-1BDD7CC76F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75D85E-4137-5162-05F6-C4A4F5D89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4936A-211D-86A7-1D67-33494FD9AB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E1191D-42AE-4A92-B049-884FC312EBFD}" type="datetime2">
              <a:rPr lang="en-US" smtClean="0"/>
              <a:t>Thursday, August 7, 2025</a:t>
            </a:fld>
            <a:endParaRPr lang="en-US"/>
          </a:p>
        </p:txBody>
      </p:sp>
      <p:sp>
        <p:nvSpPr>
          <p:cNvPr id="5" name="Footer Placeholder 4">
            <a:extLst>
              <a:ext uri="{FF2B5EF4-FFF2-40B4-BE49-F238E27FC236}">
                <a16:creationId xmlns:a16="http://schemas.microsoft.com/office/drawing/2014/main" id="{C1F7BCFF-307B-3BF3-5EB5-3472B0B29A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2"/>
                </a:solidFill>
              </a:defRPr>
            </a:lvl1pPr>
          </a:lstStyle>
          <a:p>
            <a:r>
              <a:rPr lang="fi-FI"/>
              <a:t>A/C M HUSNAIN PAK/21097005</a:t>
            </a:r>
            <a:endParaRPr lang="en-US" dirty="0"/>
          </a:p>
        </p:txBody>
      </p:sp>
      <p:sp>
        <p:nvSpPr>
          <p:cNvPr id="6" name="Slide Number Placeholder 5">
            <a:extLst>
              <a:ext uri="{FF2B5EF4-FFF2-40B4-BE49-F238E27FC236}">
                <a16:creationId xmlns:a16="http://schemas.microsoft.com/office/drawing/2014/main" id="{0C322ABF-1080-F586-9F45-77325A99D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0295F2-01DA-4471-9222-6FFF736CEADA}" type="slidenum">
              <a:rPr lang="en-US" smtClean="0"/>
              <a:t>‹#›</a:t>
            </a:fld>
            <a:endParaRPr lang="en-US"/>
          </a:p>
        </p:txBody>
      </p:sp>
    </p:spTree>
    <p:extLst>
      <p:ext uri="{BB962C8B-B14F-4D97-AF65-F5344CB8AC3E}">
        <p14:creationId xmlns:p14="http://schemas.microsoft.com/office/powerpoint/2010/main" val="2043843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1F97E8-11DE-4FFD-BC23-4525F663EE3E}" type="datetime2">
              <a:rPr lang="en-US" smtClean="0"/>
              <a:t>Thursday, August 7, 2025</a:t>
            </a:fld>
            <a:endParaRPr lang="en-US"/>
          </a:p>
        </p:txBody>
      </p:sp>
      <p:sp>
        <p:nvSpPr>
          <p:cNvPr id="3" name="Footer Placeholder 2"/>
          <p:cNvSpPr>
            <a:spLocks noGrp="1"/>
          </p:cNvSpPr>
          <p:nvPr>
            <p:ph type="ftr" sz="quarter" idx="11"/>
          </p:nvPr>
        </p:nvSpPr>
        <p:spPr/>
        <p:txBody>
          <a:bodyPr/>
          <a:lstStyle/>
          <a:p>
            <a:r>
              <a:rPr lang="fi-FI"/>
              <a:t>A/C M HUSNAIN PAK/21097005</a:t>
            </a:r>
            <a:endParaRPr lang="en-US"/>
          </a:p>
        </p:txBody>
      </p:sp>
      <p:sp>
        <p:nvSpPr>
          <p:cNvPr id="4" name="Slide Number Placeholder 3"/>
          <p:cNvSpPr>
            <a:spLocks noGrp="1"/>
          </p:cNvSpPr>
          <p:nvPr>
            <p:ph type="sldNum" sz="quarter" idx="12"/>
          </p:nvPr>
        </p:nvSpPr>
        <p:spPr/>
        <p:txBody>
          <a:bodyPr/>
          <a:lstStyle/>
          <a:p>
            <a:fld id="{CFE5CC75-BCDE-4673-B5C4-0AF4F15681B0}" type="slidenum">
              <a:rPr lang="en-US" smtClean="0"/>
              <a:t>1</a:t>
            </a:fld>
            <a:endParaRPr lang="en-US"/>
          </a:p>
        </p:txBody>
      </p:sp>
      <p:pic>
        <p:nvPicPr>
          <p:cNvPr id="8" name="Picture 7"/>
          <p:cNvPicPr>
            <a:picLocks noChangeAspect="1"/>
          </p:cNvPicPr>
          <p:nvPr/>
        </p:nvPicPr>
        <p:blipFill rotWithShape="1">
          <a:blip r:embed="rId2"/>
          <a:srcRect t="12222" b="12222"/>
          <a:stretch>
            <a:fillRect/>
          </a:stretch>
        </p:blipFill>
        <p:spPr>
          <a:xfrm>
            <a:off x="0" y="-243099"/>
            <a:ext cx="12192000" cy="71010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6BF80-786C-CCB3-B805-52B229876474}"/>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F1C5E761-A5D4-7975-12BE-45D76F0E3129}"/>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LITERATURE REVIEW</a:t>
            </a:r>
          </a:p>
        </p:txBody>
      </p:sp>
      <p:graphicFrame>
        <p:nvGraphicFramePr>
          <p:cNvPr id="3" name="Table 2">
            <a:extLst>
              <a:ext uri="{FF2B5EF4-FFF2-40B4-BE49-F238E27FC236}">
                <a16:creationId xmlns:a16="http://schemas.microsoft.com/office/drawing/2014/main" id="{9560B46D-6F77-5B90-3C31-ADC9A1F03036}"/>
              </a:ext>
            </a:extLst>
          </p:cNvPr>
          <p:cNvGraphicFramePr>
            <a:graphicFrameLocks noGrp="1"/>
          </p:cNvGraphicFramePr>
          <p:nvPr>
            <p:extLst>
              <p:ext uri="{D42A27DB-BD31-4B8C-83A1-F6EECF244321}">
                <p14:modId xmlns:p14="http://schemas.microsoft.com/office/powerpoint/2010/main" val="2634906855"/>
              </p:ext>
            </p:extLst>
          </p:nvPr>
        </p:nvGraphicFramePr>
        <p:xfrm>
          <a:off x="0" y="1169034"/>
          <a:ext cx="12192001" cy="5297081"/>
        </p:xfrm>
        <a:graphic>
          <a:graphicData uri="http://schemas.openxmlformats.org/drawingml/2006/table">
            <a:tbl>
              <a:tblPr firstRow="1" firstCol="1" bandRow="1">
                <a:tableStyleId>{5C22544A-7EE6-4342-B048-85BDC9FD1C3A}</a:tableStyleId>
              </a:tblPr>
              <a:tblGrid>
                <a:gridCol w="2052320">
                  <a:extLst>
                    <a:ext uri="{9D8B030D-6E8A-4147-A177-3AD203B41FA5}">
                      <a16:colId xmlns:a16="http://schemas.microsoft.com/office/drawing/2014/main" val="486996501"/>
                    </a:ext>
                  </a:extLst>
                </a:gridCol>
                <a:gridCol w="3373120">
                  <a:extLst>
                    <a:ext uri="{9D8B030D-6E8A-4147-A177-3AD203B41FA5}">
                      <a16:colId xmlns:a16="http://schemas.microsoft.com/office/drawing/2014/main" val="3313934705"/>
                    </a:ext>
                  </a:extLst>
                </a:gridCol>
                <a:gridCol w="3448173">
                  <a:extLst>
                    <a:ext uri="{9D8B030D-6E8A-4147-A177-3AD203B41FA5}">
                      <a16:colId xmlns:a16="http://schemas.microsoft.com/office/drawing/2014/main" val="2974664204"/>
                    </a:ext>
                  </a:extLst>
                </a:gridCol>
                <a:gridCol w="3318388">
                  <a:extLst>
                    <a:ext uri="{9D8B030D-6E8A-4147-A177-3AD203B41FA5}">
                      <a16:colId xmlns:a16="http://schemas.microsoft.com/office/drawing/2014/main" val="4121722307"/>
                    </a:ext>
                  </a:extLst>
                </a:gridCol>
              </a:tblGrid>
              <a:tr h="396336">
                <a:tc>
                  <a:txBody>
                    <a:bodyPr/>
                    <a:lstStyle/>
                    <a:p>
                      <a:endParaRPr lang="en-US" dirty="0"/>
                    </a:p>
                  </a:txBody>
                  <a:tcPr/>
                </a:tc>
                <a:tc>
                  <a:txBody>
                    <a:bodyPr/>
                    <a:lstStyle/>
                    <a:p>
                      <a:pPr algn="ctr"/>
                      <a:r>
                        <a:rPr lang="en-US" dirty="0"/>
                        <a:t>PAPER 5 </a:t>
                      </a:r>
                      <a:r>
                        <a:rPr lang="en-US" sz="1600" b="0" dirty="0"/>
                        <a:t>[5]</a:t>
                      </a:r>
                      <a:endParaRPr lang="en-US" b="0" dirty="0"/>
                    </a:p>
                  </a:txBody>
                  <a:tcPr/>
                </a:tc>
                <a:tc>
                  <a:txBody>
                    <a:bodyPr/>
                    <a:lstStyle/>
                    <a:p>
                      <a:pPr algn="ctr"/>
                      <a:r>
                        <a:rPr lang="en-US" dirty="0"/>
                        <a:t>PAPER 6 </a:t>
                      </a:r>
                      <a:r>
                        <a:rPr lang="en-US" sz="1600" b="0" dirty="0"/>
                        <a:t>[6]</a:t>
                      </a:r>
                      <a:endParaRPr lang="en-US" b="0" dirty="0"/>
                    </a:p>
                  </a:txBody>
                  <a:tcPr/>
                </a:tc>
                <a:tc>
                  <a:txBody>
                    <a:bodyPr/>
                    <a:lstStyle/>
                    <a:p>
                      <a:pPr algn="ctr"/>
                      <a:r>
                        <a:rPr lang="en-US" dirty="0"/>
                        <a:t>PAPER 7 </a:t>
                      </a:r>
                      <a:r>
                        <a:rPr lang="en-US" sz="1600" b="0" dirty="0"/>
                        <a:t>[7]</a:t>
                      </a:r>
                      <a:endParaRPr lang="en-US" b="0" dirty="0"/>
                    </a:p>
                  </a:txBody>
                  <a:tcPr/>
                </a:tc>
                <a:extLst>
                  <a:ext uri="{0D108BD9-81ED-4DB2-BD59-A6C34878D82A}">
                    <a16:rowId xmlns:a16="http://schemas.microsoft.com/office/drawing/2014/main" val="458076421"/>
                  </a:ext>
                </a:extLst>
              </a:tr>
              <a:tr h="1174018">
                <a:tc>
                  <a:txBody>
                    <a:bodyPr/>
                    <a:lstStyle/>
                    <a:p>
                      <a:r>
                        <a:rPr lang="en-US" dirty="0"/>
                        <a:t>TITLE</a:t>
                      </a:r>
                    </a:p>
                  </a:txBody>
                  <a:tcPr/>
                </a:tc>
                <a:tc>
                  <a:txBody>
                    <a:bodyPr/>
                    <a:lstStyle/>
                    <a:p>
                      <a:pPr algn="ctr"/>
                      <a:r>
                        <a:rPr lang="en-US" dirty="0"/>
                        <a:t>Drone detection using convolutional neural networks with acoustic STFT features</a:t>
                      </a:r>
                    </a:p>
                  </a:txBody>
                  <a:tcPr/>
                </a:tc>
                <a:tc>
                  <a:txBody>
                    <a:bodyPr/>
                    <a:lstStyle/>
                    <a:p>
                      <a:pPr algn="ctr"/>
                      <a:r>
                        <a:rPr lang="en-US" dirty="0"/>
                        <a:t>Machine learning inspired efficient audio drone detection using acoustic features</a:t>
                      </a:r>
                    </a:p>
                  </a:txBody>
                  <a:tcPr/>
                </a:tc>
                <a:tc>
                  <a:txBody>
                    <a:bodyPr/>
                    <a:lstStyle/>
                    <a:p>
                      <a:pPr algn="ctr"/>
                      <a:r>
                        <a:rPr lang="en-US" dirty="0"/>
                        <a:t>A feature engineering focused system for acoustic UAV detection.</a:t>
                      </a:r>
                    </a:p>
                  </a:txBody>
                  <a:tcPr/>
                </a:tc>
                <a:extLst>
                  <a:ext uri="{0D108BD9-81ED-4DB2-BD59-A6C34878D82A}">
                    <a16:rowId xmlns:a16="http://schemas.microsoft.com/office/drawing/2014/main" val="379799332"/>
                  </a:ext>
                </a:extLst>
              </a:tr>
              <a:tr h="1068361">
                <a:tc>
                  <a:txBody>
                    <a:bodyPr/>
                    <a:lstStyle/>
                    <a:p>
                      <a:r>
                        <a:rPr lang="en-US" dirty="0"/>
                        <a:t>DATA SET</a:t>
                      </a:r>
                    </a:p>
                  </a:txBody>
                  <a:tcPr/>
                </a:tc>
                <a:tc>
                  <a:txBody>
                    <a:bodyPr/>
                    <a:lstStyle/>
                    <a:p>
                      <a:pPr algn="ctr"/>
                      <a:r>
                        <a:rPr lang="en-US" dirty="0"/>
                        <a:t>882 samples (20 </a:t>
                      </a:r>
                      <a:r>
                        <a:rPr lang="en-US" dirty="0" err="1"/>
                        <a:t>ms</a:t>
                      </a:r>
                      <a:r>
                        <a:rPr lang="en-US" dirty="0"/>
                        <a:t> frames with 50% overlap)</a:t>
                      </a:r>
                      <a:br>
                        <a:rPr lang="en-US" dirty="0"/>
                      </a:br>
                      <a:r>
                        <a:rPr lang="en-GB" dirty="0"/>
                        <a:t>44,100 Hz SR</a:t>
                      </a:r>
                      <a:endParaRPr lang="en-US" dirty="0"/>
                    </a:p>
                  </a:txBody>
                  <a:tcPr/>
                </a:tc>
                <a:tc>
                  <a:txBody>
                    <a:bodyPr/>
                    <a:lstStyle/>
                    <a:p>
                      <a:pPr algn="ctr"/>
                      <a:r>
                        <a:rPr lang="en-GB" dirty="0"/>
                        <a:t>2664 audio files</a:t>
                      </a:r>
                      <a:br>
                        <a:rPr lang="en-US" dirty="0"/>
                      </a:br>
                      <a:r>
                        <a:rPr lang="en-GB" dirty="0"/>
                        <a:t>44.1 kHz SR</a:t>
                      </a:r>
                      <a:br>
                        <a:rPr lang="en-GB" dirty="0"/>
                      </a:br>
                      <a:r>
                        <a:rPr lang="en-GB" dirty="0"/>
                        <a:t>Drone + Noise</a:t>
                      </a:r>
                      <a:endParaRPr lang="en-US" dirty="0"/>
                    </a:p>
                  </a:txBody>
                  <a:tcPr/>
                </a:tc>
                <a:tc>
                  <a:txBody>
                    <a:bodyPr/>
                    <a:lstStyle/>
                    <a:p>
                      <a:pPr algn="ctr"/>
                      <a:r>
                        <a:rPr lang="en-US" dirty="0"/>
                        <a:t>600 sound samples and 102.67 min</a:t>
                      </a:r>
                    </a:p>
                  </a:txBody>
                  <a:tcPr/>
                </a:tc>
                <a:extLst>
                  <a:ext uri="{0D108BD9-81ED-4DB2-BD59-A6C34878D82A}">
                    <a16:rowId xmlns:a16="http://schemas.microsoft.com/office/drawing/2014/main" val="1768835882"/>
                  </a:ext>
                </a:extLst>
              </a:tr>
              <a:tr h="418538">
                <a:tc>
                  <a:txBody>
                    <a:bodyPr/>
                    <a:lstStyle/>
                    <a:p>
                      <a:r>
                        <a:rPr lang="en-US" dirty="0"/>
                        <a:t>INPUT FEATURE</a:t>
                      </a:r>
                    </a:p>
                  </a:txBody>
                  <a:tcPr/>
                </a:tc>
                <a:tc>
                  <a:txBody>
                    <a:bodyPr/>
                    <a:lstStyle/>
                    <a:p>
                      <a:pPr algn="ctr"/>
                      <a:r>
                        <a:rPr lang="en-GB" dirty="0"/>
                        <a:t>Normalization STFT</a:t>
                      </a:r>
                      <a:endParaRPr lang="en-US" dirty="0"/>
                    </a:p>
                  </a:txBody>
                  <a:tcPr/>
                </a:tc>
                <a:tc>
                  <a:txBody>
                    <a:bodyPr/>
                    <a:lstStyle/>
                    <a:p>
                      <a:pPr algn="ctr"/>
                      <a:r>
                        <a:rPr lang="en-US" dirty="0"/>
                        <a:t>MFCC</a:t>
                      </a:r>
                    </a:p>
                  </a:txBody>
                  <a:tcPr/>
                </a:tc>
                <a:tc>
                  <a:txBody>
                    <a:bodyPr/>
                    <a:lstStyle/>
                    <a:p>
                      <a:pPr algn="ctr"/>
                      <a:r>
                        <a:rPr lang="en-US" dirty="0"/>
                        <a:t>-</a:t>
                      </a:r>
                    </a:p>
                  </a:txBody>
                  <a:tcPr/>
                </a:tc>
                <a:extLst>
                  <a:ext uri="{0D108BD9-81ED-4DB2-BD59-A6C34878D82A}">
                    <a16:rowId xmlns:a16="http://schemas.microsoft.com/office/drawing/2014/main" val="2455048690"/>
                  </a:ext>
                </a:extLst>
              </a:tr>
              <a:tr h="418538">
                <a:tc>
                  <a:txBody>
                    <a:bodyPr/>
                    <a:lstStyle/>
                    <a:p>
                      <a:r>
                        <a:rPr lang="en-US" dirty="0"/>
                        <a:t>ALGORITHM</a:t>
                      </a:r>
                    </a:p>
                  </a:txBody>
                  <a:tcPr/>
                </a:tc>
                <a:tc>
                  <a:txBody>
                    <a:bodyPr/>
                    <a:lstStyle/>
                    <a:p>
                      <a:pPr algn="ctr"/>
                      <a:r>
                        <a:rPr lang="en-US" dirty="0"/>
                        <a:t>C</a:t>
                      </a:r>
                      <a:r>
                        <a:rPr lang="en-GB" dirty="0"/>
                        <a:t>NN</a:t>
                      </a:r>
                      <a:endParaRPr lang="en-US" dirty="0"/>
                    </a:p>
                  </a:txBody>
                  <a:tcPr/>
                </a:tc>
                <a:tc>
                  <a:txBody>
                    <a:bodyPr/>
                    <a:lstStyle/>
                    <a:p>
                      <a:pPr algn="ctr"/>
                      <a:r>
                        <a:rPr lang="en-GB" dirty="0"/>
                        <a:t>SVM</a:t>
                      </a:r>
                      <a:endParaRPr lang="en-US" dirty="0"/>
                    </a:p>
                  </a:txBody>
                  <a:tcPr/>
                </a:tc>
                <a:tc>
                  <a:txBody>
                    <a:bodyPr/>
                    <a:lstStyle/>
                    <a:p>
                      <a:pPr algn="ctr"/>
                      <a:r>
                        <a:rPr lang="en-GB" dirty="0"/>
                        <a:t>SVM, GNB, KNN, NN</a:t>
                      </a:r>
                      <a:endParaRPr lang="en-US" dirty="0"/>
                    </a:p>
                  </a:txBody>
                  <a:tcPr/>
                </a:tc>
                <a:extLst>
                  <a:ext uri="{0D108BD9-81ED-4DB2-BD59-A6C34878D82A}">
                    <a16:rowId xmlns:a16="http://schemas.microsoft.com/office/drawing/2014/main" val="1454338147"/>
                  </a:ext>
                </a:extLst>
              </a:tr>
              <a:tr h="910645">
                <a:tc>
                  <a:txBody>
                    <a:bodyPr/>
                    <a:lstStyle/>
                    <a:p>
                      <a:r>
                        <a:rPr lang="en-US" dirty="0"/>
                        <a:t>DRONE</a:t>
                      </a:r>
                    </a:p>
                  </a:txBody>
                  <a:tcPr/>
                </a:tc>
                <a:tc>
                  <a:txBody>
                    <a:bodyPr/>
                    <a:lstStyle/>
                    <a:p>
                      <a:pPr algn="ctr"/>
                      <a:r>
                        <a:rPr lang="en-US" dirty="0"/>
                        <a:t>Quadcopter</a:t>
                      </a:r>
                    </a:p>
                  </a:txBody>
                  <a:tcPr/>
                </a:tc>
                <a:tc>
                  <a:txBody>
                    <a:bodyPr/>
                    <a:lstStyle/>
                    <a:p>
                      <a:pPr algn="ctr"/>
                      <a:r>
                        <a:rPr lang="en-US" dirty="0"/>
                        <a:t>Quadcopter</a:t>
                      </a:r>
                    </a:p>
                  </a:txBody>
                  <a:tcPr/>
                </a:tc>
                <a:tc>
                  <a:txBody>
                    <a:bodyPr/>
                    <a:lstStyle/>
                    <a:p>
                      <a:pPr algn="ctr"/>
                      <a:r>
                        <a:rPr lang="en-GB" dirty="0"/>
                        <a:t>EVO 2 Pro and a DJI Phantom 4</a:t>
                      </a:r>
                      <a:endParaRPr lang="en-US" dirty="0"/>
                    </a:p>
                  </a:txBody>
                  <a:tcPr/>
                </a:tc>
                <a:extLst>
                  <a:ext uri="{0D108BD9-81ED-4DB2-BD59-A6C34878D82A}">
                    <a16:rowId xmlns:a16="http://schemas.microsoft.com/office/drawing/2014/main" val="618167320"/>
                  </a:ext>
                </a:extLst>
              </a:tr>
              <a:tr h="910645">
                <a:tc>
                  <a:txBody>
                    <a:bodyPr/>
                    <a:lstStyle/>
                    <a:p>
                      <a:r>
                        <a:rPr lang="en-US" dirty="0"/>
                        <a:t>ACCURACY </a:t>
                      </a:r>
                    </a:p>
                  </a:txBody>
                  <a:tcPr/>
                </a:tc>
                <a:tc>
                  <a:txBody>
                    <a:bodyPr/>
                    <a:lstStyle/>
                    <a:p>
                      <a:pPr algn="ctr"/>
                      <a:r>
                        <a:rPr lang="en-PK" dirty="0"/>
                        <a:t>98.97%</a:t>
                      </a:r>
                      <a:endParaRPr lang="en-US" dirty="0"/>
                    </a:p>
                  </a:txBody>
                  <a:tcPr/>
                </a:tc>
                <a:tc>
                  <a:txBody>
                    <a:bodyPr/>
                    <a:lstStyle/>
                    <a:p>
                      <a:pPr algn="ctr"/>
                      <a:r>
                        <a:rPr lang="en-PK" dirty="0"/>
                        <a:t>99.9%</a:t>
                      </a:r>
                      <a:endParaRPr lang="en-US" dirty="0"/>
                    </a:p>
                  </a:txBody>
                  <a:tcPr/>
                </a:tc>
                <a:tc>
                  <a:txBody>
                    <a:bodyPr/>
                    <a:lstStyle/>
                    <a:p>
                      <a:pPr algn="ctr"/>
                      <a:r>
                        <a:rPr lang="en-US" dirty="0"/>
                        <a:t>1</a:t>
                      </a:r>
                      <a:r>
                        <a:rPr lang="en-PK" dirty="0"/>
                        <a:t>00%, 95.9%, 98.9%, 99.7%,</a:t>
                      </a:r>
                      <a:endParaRPr lang="en-US" dirty="0"/>
                    </a:p>
                  </a:txBody>
                  <a:tcPr/>
                </a:tc>
                <a:extLst>
                  <a:ext uri="{0D108BD9-81ED-4DB2-BD59-A6C34878D82A}">
                    <a16:rowId xmlns:a16="http://schemas.microsoft.com/office/drawing/2014/main" val="849390292"/>
                  </a:ext>
                </a:extLst>
              </a:tr>
            </a:tbl>
          </a:graphicData>
        </a:graphic>
      </p:graphicFrame>
    </p:spTree>
    <p:extLst>
      <p:ext uri="{BB962C8B-B14F-4D97-AF65-F5344CB8AC3E}">
        <p14:creationId xmlns:p14="http://schemas.microsoft.com/office/powerpoint/2010/main" val="1439818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16D61C-F3BB-FFF5-B32C-EE752DB82FD1}"/>
              </a:ext>
            </a:extLst>
          </p:cNvPr>
          <p:cNvSpPr txBox="1"/>
          <p:nvPr/>
        </p:nvSpPr>
        <p:spPr>
          <a:xfrm>
            <a:off x="10160" y="167149"/>
            <a:ext cx="12192000" cy="769441"/>
          </a:xfrm>
          <a:prstGeom prst="rect">
            <a:avLst/>
          </a:prstGeom>
          <a:noFill/>
        </p:spPr>
        <p:txBody>
          <a:bodyPr wrap="square" rtlCol="0">
            <a:spAutoFit/>
          </a:bodyPr>
          <a:lstStyle/>
          <a:p>
            <a:pPr algn="ctr"/>
            <a:r>
              <a:rPr lang="en-US" sz="4400" b="1" dirty="0">
                <a:solidFill>
                  <a:srgbClr val="FFC000"/>
                </a:solidFill>
              </a:rPr>
              <a:t>RESEARCH GAP</a:t>
            </a:r>
          </a:p>
        </p:txBody>
      </p:sp>
      <p:sp>
        <p:nvSpPr>
          <p:cNvPr id="6" name="TextBox 5">
            <a:extLst>
              <a:ext uri="{FF2B5EF4-FFF2-40B4-BE49-F238E27FC236}">
                <a16:creationId xmlns:a16="http://schemas.microsoft.com/office/drawing/2014/main" id="{DD6B6133-F876-1539-5B30-AAAF0BC0D902}"/>
              </a:ext>
            </a:extLst>
          </p:cNvPr>
          <p:cNvSpPr txBox="1"/>
          <p:nvPr/>
        </p:nvSpPr>
        <p:spPr>
          <a:xfrm>
            <a:off x="3582955" y="2500604"/>
            <a:ext cx="184731" cy="369332"/>
          </a:xfrm>
          <a:prstGeom prst="rect">
            <a:avLst/>
          </a:prstGeom>
          <a:noFill/>
        </p:spPr>
        <p:txBody>
          <a:bodyPr wrap="none" rtlCol="0">
            <a:spAutoFit/>
          </a:bodyPr>
          <a:lstStyle/>
          <a:p>
            <a:endParaRPr lang="en-PK" dirty="0"/>
          </a:p>
        </p:txBody>
      </p:sp>
      <p:sp>
        <p:nvSpPr>
          <p:cNvPr id="3" name="TextBox 2">
            <a:extLst>
              <a:ext uri="{FF2B5EF4-FFF2-40B4-BE49-F238E27FC236}">
                <a16:creationId xmlns:a16="http://schemas.microsoft.com/office/drawing/2014/main" id="{922CF395-0537-C0E3-49FA-7851EDB36BF6}"/>
              </a:ext>
            </a:extLst>
          </p:cNvPr>
          <p:cNvSpPr txBox="1"/>
          <p:nvPr/>
        </p:nvSpPr>
        <p:spPr>
          <a:xfrm>
            <a:off x="695252" y="1577299"/>
            <a:ext cx="11229270" cy="3262432"/>
          </a:xfrm>
          <a:prstGeom prst="rect">
            <a:avLst/>
          </a:prstGeom>
          <a:noFill/>
        </p:spPr>
        <p:txBody>
          <a:bodyPr wrap="square" rtlCol="0">
            <a:spAutoFit/>
          </a:bodyPr>
          <a:lstStyle/>
          <a:p>
            <a:r>
              <a:rPr lang="en-GB" sz="2600" b="1" dirty="0">
                <a:latin typeface="Arial" panose="020B0604020202020204" pitchFamily="34" charset="0"/>
                <a:cs typeface="Arial" panose="020B0604020202020204" pitchFamily="34" charset="0"/>
              </a:rPr>
              <a:t>Publicly Available Dataset:</a:t>
            </a:r>
          </a:p>
          <a:p>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There are only two major publicly available datasets</a:t>
            </a:r>
          </a:p>
          <a:p>
            <a:pPr lvl="1"/>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No detail information regarding experimental setup</a:t>
            </a:r>
          </a:p>
          <a:p>
            <a:pPr lvl="1"/>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Relation between the azimuth, distance and altitude of drone from microphone on UAV’s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signature is missing</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endParaRPr lang="en-PK"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E45928F-3FF8-61B1-A4C5-13E5AABD1255}"/>
              </a:ext>
            </a:extLst>
          </p:cNvPr>
          <p:cNvSpPr txBox="1"/>
          <p:nvPr/>
        </p:nvSpPr>
        <p:spPr>
          <a:xfrm>
            <a:off x="695252" y="4531954"/>
            <a:ext cx="11229270" cy="1415772"/>
          </a:xfrm>
          <a:prstGeom prst="rect">
            <a:avLst/>
          </a:prstGeom>
          <a:noFill/>
        </p:spPr>
        <p:txBody>
          <a:bodyPr wrap="square" rtlCol="0">
            <a:spAutoFit/>
          </a:bodyPr>
          <a:lstStyle/>
          <a:p>
            <a:r>
              <a:rPr lang="en-GB" sz="2600" b="1" dirty="0">
                <a:latin typeface="Arial" panose="020B0604020202020204" pitchFamily="34" charset="0"/>
                <a:cs typeface="Arial" panose="020B0604020202020204" pitchFamily="34" charset="0"/>
              </a:rPr>
              <a:t>Dataset for Localization:</a:t>
            </a:r>
          </a:p>
          <a:p>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No any available dataset that can be used for localization</a:t>
            </a:r>
            <a:br>
              <a:rPr lang="en-US" sz="2000" dirty="0">
                <a:latin typeface="Arial" panose="020B0604020202020204" pitchFamily="34" charset="0"/>
                <a:cs typeface="Arial" panose="020B0604020202020204" pitchFamily="34" charset="0"/>
              </a:rPr>
            </a:br>
            <a:endParaRPr lang="en-PK"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188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33EDC-1637-28A4-5AEC-E3F0B8F5947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4816AA2-E4C4-1836-1CAA-15393C079496}"/>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METHODOLOGY</a:t>
            </a:r>
          </a:p>
        </p:txBody>
      </p:sp>
      <p:graphicFrame>
        <p:nvGraphicFramePr>
          <p:cNvPr id="2" name="Diagram 1">
            <a:extLst>
              <a:ext uri="{FF2B5EF4-FFF2-40B4-BE49-F238E27FC236}">
                <a16:creationId xmlns:a16="http://schemas.microsoft.com/office/drawing/2014/main" id="{064FDC8E-19CB-8190-6943-5B0E48E0D2F0}"/>
              </a:ext>
            </a:extLst>
          </p:cNvPr>
          <p:cNvGraphicFramePr/>
          <p:nvPr>
            <p:extLst>
              <p:ext uri="{D42A27DB-BD31-4B8C-83A1-F6EECF244321}">
                <p14:modId xmlns:p14="http://schemas.microsoft.com/office/powerpoint/2010/main" val="1668185360"/>
              </p:ext>
            </p:extLst>
          </p:nvPr>
        </p:nvGraphicFramePr>
        <p:xfrm>
          <a:off x="-307910" y="936590"/>
          <a:ext cx="12353730" cy="5492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0947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EDF86-4D17-513C-1A82-C473B50A1E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13897B7-B82B-5DB2-A97A-0A16DEE06979}"/>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FEATURE EXTRACTION</a:t>
            </a:r>
          </a:p>
        </p:txBody>
      </p:sp>
      <p:graphicFrame>
        <p:nvGraphicFramePr>
          <p:cNvPr id="6" name="Diagram 5">
            <a:extLst>
              <a:ext uri="{FF2B5EF4-FFF2-40B4-BE49-F238E27FC236}">
                <a16:creationId xmlns:a16="http://schemas.microsoft.com/office/drawing/2014/main" id="{263F96BA-B028-6F3B-62CF-0E47FCDF76DC}"/>
              </a:ext>
            </a:extLst>
          </p:cNvPr>
          <p:cNvGraphicFramePr/>
          <p:nvPr>
            <p:extLst>
              <p:ext uri="{D42A27DB-BD31-4B8C-83A1-F6EECF244321}">
                <p14:modId xmlns:p14="http://schemas.microsoft.com/office/powerpoint/2010/main" val="255259365"/>
              </p:ext>
            </p:extLst>
          </p:nvPr>
        </p:nvGraphicFramePr>
        <p:xfrm>
          <a:off x="1005840" y="1432560"/>
          <a:ext cx="10485120" cy="2428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5FA19600-548E-C7E8-7EC2-1F881C0A0EE5}"/>
              </a:ext>
            </a:extLst>
          </p:cNvPr>
          <p:cNvGrpSpPr/>
          <p:nvPr/>
        </p:nvGrpSpPr>
        <p:grpSpPr>
          <a:xfrm rot="5400000">
            <a:off x="9660875" y="3753988"/>
            <a:ext cx="473247" cy="590343"/>
            <a:chOff x="2935288" y="710612"/>
            <a:chExt cx="473247" cy="590343"/>
          </a:xfrm>
        </p:grpSpPr>
        <p:sp>
          <p:nvSpPr>
            <p:cNvPr id="9" name="Arrow: Right 8">
              <a:extLst>
                <a:ext uri="{FF2B5EF4-FFF2-40B4-BE49-F238E27FC236}">
                  <a16:creationId xmlns:a16="http://schemas.microsoft.com/office/drawing/2014/main" id="{63F216FC-F5A8-6E1A-B5EB-EA7AF742F924}"/>
                </a:ext>
              </a:extLst>
            </p:cNvPr>
            <p:cNvSpPr/>
            <p:nvPr/>
          </p:nvSpPr>
          <p:spPr>
            <a:xfrm rot="18269">
              <a:off x="2935288" y="710612"/>
              <a:ext cx="473247" cy="59034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PK"/>
            </a:p>
          </p:txBody>
        </p:sp>
        <p:sp>
          <p:nvSpPr>
            <p:cNvPr id="10" name="Arrow: Right 4">
              <a:extLst>
                <a:ext uri="{FF2B5EF4-FFF2-40B4-BE49-F238E27FC236}">
                  <a16:creationId xmlns:a16="http://schemas.microsoft.com/office/drawing/2014/main" id="{3629CA55-33C3-3CE7-F84D-71B6F8BC7832}"/>
                </a:ext>
              </a:extLst>
            </p:cNvPr>
            <p:cNvSpPr txBox="1"/>
            <p:nvPr/>
          </p:nvSpPr>
          <p:spPr>
            <a:xfrm rot="18269">
              <a:off x="2935289" y="828304"/>
              <a:ext cx="331273" cy="3542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PK" sz="2600" kern="1200"/>
            </a:p>
          </p:txBody>
        </p:sp>
      </p:grpSp>
      <p:graphicFrame>
        <p:nvGraphicFramePr>
          <p:cNvPr id="13" name="Diagram 12">
            <a:extLst>
              <a:ext uri="{FF2B5EF4-FFF2-40B4-BE49-F238E27FC236}">
                <a16:creationId xmlns:a16="http://schemas.microsoft.com/office/drawing/2014/main" id="{C14981F0-98E3-261E-15AB-785FD379CF25}"/>
              </a:ext>
            </a:extLst>
          </p:cNvPr>
          <p:cNvGraphicFramePr/>
          <p:nvPr>
            <p:extLst>
              <p:ext uri="{D42A27DB-BD31-4B8C-83A1-F6EECF244321}">
                <p14:modId xmlns:p14="http://schemas.microsoft.com/office/powerpoint/2010/main" val="3745179792"/>
              </p:ext>
            </p:extLst>
          </p:nvPr>
        </p:nvGraphicFramePr>
        <p:xfrm>
          <a:off x="1178560" y="4049160"/>
          <a:ext cx="9652000" cy="21688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0015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C2D02F30-60B0-4DDD-BD30-057CE399A9C1}"/>
                                            </p:graphicEl>
                                          </p:spTgt>
                                        </p:tgtEl>
                                        <p:attrNameLst>
                                          <p:attrName>style.visibility</p:attrName>
                                        </p:attrNameLst>
                                      </p:cBhvr>
                                      <p:to>
                                        <p:strVal val="visible"/>
                                      </p:to>
                                    </p:set>
                                    <p:animEffect transition="in" filter="fade">
                                      <p:cBhvr>
                                        <p:cTn id="7" dur="500"/>
                                        <p:tgtEl>
                                          <p:spTgt spid="6">
                                            <p:graphicEl>
                                              <a:dgm id="{C2D02F30-60B0-4DDD-BD30-057CE399A9C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F33F70B4-3C8B-4914-B80D-6DDAA1639333}"/>
                                            </p:graphicEl>
                                          </p:spTgt>
                                        </p:tgtEl>
                                        <p:attrNameLst>
                                          <p:attrName>style.visibility</p:attrName>
                                        </p:attrNameLst>
                                      </p:cBhvr>
                                      <p:to>
                                        <p:strVal val="visible"/>
                                      </p:to>
                                    </p:set>
                                    <p:animEffect transition="in" filter="fade">
                                      <p:cBhvr>
                                        <p:cTn id="10" dur="500"/>
                                        <p:tgtEl>
                                          <p:spTgt spid="6">
                                            <p:graphicEl>
                                              <a:dgm id="{F33F70B4-3C8B-4914-B80D-6DDAA163933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EB77D805-462A-40C8-8FDF-0988D1A93C58}"/>
                                            </p:graphicEl>
                                          </p:spTgt>
                                        </p:tgtEl>
                                        <p:attrNameLst>
                                          <p:attrName>style.visibility</p:attrName>
                                        </p:attrNameLst>
                                      </p:cBhvr>
                                      <p:to>
                                        <p:strVal val="visible"/>
                                      </p:to>
                                    </p:set>
                                    <p:animEffect transition="in" filter="fade">
                                      <p:cBhvr>
                                        <p:cTn id="15" dur="500"/>
                                        <p:tgtEl>
                                          <p:spTgt spid="6">
                                            <p:graphicEl>
                                              <a:dgm id="{EB77D805-462A-40C8-8FDF-0988D1A93C5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E97455E-7FBF-4942-9C31-C9F35BD8E177}"/>
                                            </p:graphicEl>
                                          </p:spTgt>
                                        </p:tgtEl>
                                        <p:attrNameLst>
                                          <p:attrName>style.visibility</p:attrName>
                                        </p:attrNameLst>
                                      </p:cBhvr>
                                      <p:to>
                                        <p:strVal val="visible"/>
                                      </p:to>
                                    </p:set>
                                    <p:animEffect transition="in" filter="fade">
                                      <p:cBhvr>
                                        <p:cTn id="18" dur="500"/>
                                        <p:tgtEl>
                                          <p:spTgt spid="6">
                                            <p:graphicEl>
                                              <a:dgm id="{0E97455E-7FBF-4942-9C31-C9F35BD8E177}"/>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D45F2E9E-1B37-41B1-9EAA-C0195217A49B}"/>
                                            </p:graphicEl>
                                          </p:spTgt>
                                        </p:tgtEl>
                                        <p:attrNameLst>
                                          <p:attrName>style.visibility</p:attrName>
                                        </p:attrNameLst>
                                      </p:cBhvr>
                                      <p:to>
                                        <p:strVal val="visible"/>
                                      </p:to>
                                    </p:set>
                                    <p:animEffect transition="in" filter="fade">
                                      <p:cBhvr>
                                        <p:cTn id="21" dur="500"/>
                                        <p:tgtEl>
                                          <p:spTgt spid="6">
                                            <p:graphicEl>
                                              <a:dgm id="{D45F2E9E-1B37-41B1-9EAA-C0195217A49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20B31E9-7967-4B60-BB27-AEAE8BCF6148}"/>
                                            </p:graphicEl>
                                          </p:spTgt>
                                        </p:tgtEl>
                                        <p:attrNameLst>
                                          <p:attrName>style.visibility</p:attrName>
                                        </p:attrNameLst>
                                      </p:cBhvr>
                                      <p:to>
                                        <p:strVal val="visible"/>
                                      </p:to>
                                    </p:set>
                                    <p:animEffect transition="in" filter="fade">
                                      <p:cBhvr>
                                        <p:cTn id="26" dur="500"/>
                                        <p:tgtEl>
                                          <p:spTgt spid="6">
                                            <p:graphicEl>
                                              <a:dgm id="{720B31E9-7967-4B60-BB27-AEAE8BCF6148}"/>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92A96AE4-A0CE-4A66-8E6F-6AEF267D3DDB}"/>
                                            </p:graphicEl>
                                          </p:spTgt>
                                        </p:tgtEl>
                                        <p:attrNameLst>
                                          <p:attrName>style.visibility</p:attrName>
                                        </p:attrNameLst>
                                      </p:cBhvr>
                                      <p:to>
                                        <p:strVal val="visible"/>
                                      </p:to>
                                    </p:set>
                                    <p:animEffect transition="in" filter="fade">
                                      <p:cBhvr>
                                        <p:cTn id="29" dur="500"/>
                                        <p:tgtEl>
                                          <p:spTgt spid="6">
                                            <p:graphicEl>
                                              <a:dgm id="{92A96AE4-A0CE-4A66-8E6F-6AEF267D3DD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FE23A800-7FEF-454B-BE76-27989CE77215}"/>
                                            </p:graphicEl>
                                          </p:spTgt>
                                        </p:tgtEl>
                                        <p:attrNameLst>
                                          <p:attrName>style.visibility</p:attrName>
                                        </p:attrNameLst>
                                      </p:cBhvr>
                                      <p:to>
                                        <p:strVal val="visible"/>
                                      </p:to>
                                    </p:set>
                                    <p:animEffect transition="in" filter="fade">
                                      <p:cBhvr>
                                        <p:cTn id="32" dur="500"/>
                                        <p:tgtEl>
                                          <p:spTgt spid="6">
                                            <p:graphicEl>
                                              <a:dgm id="{FE23A800-7FEF-454B-BE76-27989CE77215}"/>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13" grpId="0" uiExpand="1">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BE612-8E65-552A-A623-AD05EA6E59E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6045725-52CB-03BA-E49B-53D7D5FDF7A2}"/>
              </a:ext>
            </a:extLst>
          </p:cNvPr>
          <p:cNvSpPr/>
          <p:nvPr/>
        </p:nvSpPr>
        <p:spPr>
          <a:xfrm>
            <a:off x="2747987" y="4204307"/>
            <a:ext cx="1399592" cy="30791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 name="TextBox 2">
            <a:extLst>
              <a:ext uri="{FF2B5EF4-FFF2-40B4-BE49-F238E27FC236}">
                <a16:creationId xmlns:a16="http://schemas.microsoft.com/office/drawing/2014/main" id="{C3C2B8AB-DE89-623C-1ED1-C1B10A55738E}"/>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DL MODEL</a:t>
            </a:r>
          </a:p>
        </p:txBody>
      </p:sp>
      <p:pic>
        <p:nvPicPr>
          <p:cNvPr id="5" name="Picture 4">
            <a:extLst>
              <a:ext uri="{FF2B5EF4-FFF2-40B4-BE49-F238E27FC236}">
                <a16:creationId xmlns:a16="http://schemas.microsoft.com/office/drawing/2014/main" id="{555A3384-E7C6-F865-0D14-88DCDDB10C2E}"/>
              </a:ext>
            </a:extLst>
          </p:cNvPr>
          <p:cNvPicPr>
            <a:picLocks noChangeAspect="1"/>
          </p:cNvPicPr>
          <p:nvPr/>
        </p:nvPicPr>
        <p:blipFill>
          <a:blip r:embed="rId2"/>
          <a:stretch>
            <a:fillRect/>
          </a:stretch>
        </p:blipFill>
        <p:spPr>
          <a:xfrm>
            <a:off x="4969523" y="1806575"/>
            <a:ext cx="2643406" cy="4309821"/>
          </a:xfrm>
          <a:prstGeom prst="rect">
            <a:avLst/>
          </a:prstGeom>
        </p:spPr>
      </p:pic>
      <p:sp>
        <p:nvSpPr>
          <p:cNvPr id="11" name="Rectangle 10">
            <a:extLst>
              <a:ext uri="{FF2B5EF4-FFF2-40B4-BE49-F238E27FC236}">
                <a16:creationId xmlns:a16="http://schemas.microsoft.com/office/drawing/2014/main" id="{41841292-ED34-53F8-1E6D-FB8AD9BE7448}"/>
              </a:ext>
            </a:extLst>
          </p:cNvPr>
          <p:cNvSpPr/>
          <p:nvPr/>
        </p:nvSpPr>
        <p:spPr>
          <a:xfrm>
            <a:off x="3644697" y="2392307"/>
            <a:ext cx="913854" cy="288097"/>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 name="Rectangle 9">
            <a:extLst>
              <a:ext uri="{FF2B5EF4-FFF2-40B4-BE49-F238E27FC236}">
                <a16:creationId xmlns:a16="http://schemas.microsoft.com/office/drawing/2014/main" id="{DCB91EF1-1806-3B0A-8856-42C910EEF9E7}"/>
              </a:ext>
            </a:extLst>
          </p:cNvPr>
          <p:cNvSpPr/>
          <p:nvPr/>
        </p:nvSpPr>
        <p:spPr>
          <a:xfrm>
            <a:off x="2677886" y="2392307"/>
            <a:ext cx="849146" cy="261386"/>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Rectangle 12">
            <a:extLst>
              <a:ext uri="{FF2B5EF4-FFF2-40B4-BE49-F238E27FC236}">
                <a16:creationId xmlns:a16="http://schemas.microsoft.com/office/drawing/2014/main" id="{6418D689-2922-D1D3-18AE-B9B567EE0EBC}"/>
              </a:ext>
            </a:extLst>
          </p:cNvPr>
          <p:cNvSpPr/>
          <p:nvPr/>
        </p:nvSpPr>
        <p:spPr>
          <a:xfrm>
            <a:off x="3179952" y="3615196"/>
            <a:ext cx="694159" cy="23534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 name="Rectangle 1">
            <a:extLst>
              <a:ext uri="{FF2B5EF4-FFF2-40B4-BE49-F238E27FC236}">
                <a16:creationId xmlns:a16="http://schemas.microsoft.com/office/drawing/2014/main" id="{05C27695-E6BD-E07C-0854-473272C39395}"/>
              </a:ext>
            </a:extLst>
          </p:cNvPr>
          <p:cNvSpPr/>
          <p:nvPr/>
        </p:nvSpPr>
        <p:spPr>
          <a:xfrm>
            <a:off x="4325711" y="3275045"/>
            <a:ext cx="848235" cy="32354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 name="TextBox 6">
            <a:extLst>
              <a:ext uri="{FF2B5EF4-FFF2-40B4-BE49-F238E27FC236}">
                <a16:creationId xmlns:a16="http://schemas.microsoft.com/office/drawing/2014/main" id="{DFFC4944-B280-B16F-A948-5CBCFBAFD831}"/>
              </a:ext>
            </a:extLst>
          </p:cNvPr>
          <p:cNvSpPr txBox="1"/>
          <p:nvPr/>
        </p:nvSpPr>
        <p:spPr>
          <a:xfrm>
            <a:off x="762838" y="1491767"/>
            <a:ext cx="5528388" cy="461665"/>
          </a:xfrm>
          <a:prstGeom prst="rect">
            <a:avLst/>
          </a:prstGeom>
          <a:noFill/>
        </p:spPr>
        <p:txBody>
          <a:bodyPr wrap="square" rtlCol="0">
            <a:spAutoFit/>
          </a:bodyPr>
          <a:lstStyle/>
          <a:p>
            <a:r>
              <a:rPr lang="en-GB" sz="2400" b="1" dirty="0">
                <a:latin typeface="+mj-lt"/>
              </a:rPr>
              <a:t>CNN</a:t>
            </a:r>
            <a:r>
              <a:rPr lang="en-GB" sz="2400" b="1" dirty="0"/>
              <a:t> Model Implementation :</a:t>
            </a:r>
            <a:endParaRPr lang="en-PK" sz="2400" b="1" dirty="0"/>
          </a:p>
        </p:txBody>
      </p:sp>
      <p:sp>
        <p:nvSpPr>
          <p:cNvPr id="4" name="TextBox 3">
            <a:extLst>
              <a:ext uri="{FF2B5EF4-FFF2-40B4-BE49-F238E27FC236}">
                <a16:creationId xmlns:a16="http://schemas.microsoft.com/office/drawing/2014/main" id="{3467A4D3-2A59-A3AE-43B4-11383D1595C3}"/>
              </a:ext>
            </a:extLst>
          </p:cNvPr>
          <p:cNvSpPr txBox="1"/>
          <p:nvPr/>
        </p:nvSpPr>
        <p:spPr>
          <a:xfrm>
            <a:off x="854632" y="2004966"/>
            <a:ext cx="6260841" cy="3785652"/>
          </a:xfrm>
          <a:prstGeom prst="rect">
            <a:avLst/>
          </a:prstGeom>
          <a:noFill/>
        </p:spPr>
        <p:txBody>
          <a:bodyPr wrap="square" rtlCol="0">
            <a:spAutoFit/>
          </a:bodyPr>
          <a:lstStyle/>
          <a:p>
            <a:br>
              <a:rPr lang="en-GB" sz="2000" dirty="0"/>
            </a:br>
            <a:r>
              <a:rPr lang="en-GB" sz="2000" b="1" dirty="0"/>
              <a:t>Drones:  </a:t>
            </a:r>
            <a:r>
              <a:rPr lang="en-GB" sz="2000" dirty="0"/>
              <a:t>Parot Bebop , </a:t>
            </a:r>
            <a:r>
              <a:rPr lang="en-GB" sz="2000" dirty="0" err="1"/>
              <a:t>Membo</a:t>
            </a:r>
            <a:r>
              <a:rPr lang="en-GB" sz="2000" dirty="0"/>
              <a:t> </a:t>
            </a:r>
          </a:p>
          <a:p>
            <a:r>
              <a:rPr lang="en-GB" sz="2000" b="1" dirty="0"/>
              <a:t>Sample Rate:  </a:t>
            </a:r>
            <a:r>
              <a:rPr lang="en-GB" sz="2000" dirty="0"/>
              <a:t>16KHz</a:t>
            </a:r>
          </a:p>
          <a:p>
            <a:r>
              <a:rPr lang="en-GB" sz="2000" b="1" dirty="0"/>
              <a:t>Train/Test</a:t>
            </a:r>
            <a:r>
              <a:rPr lang="en-GB" sz="2000" dirty="0"/>
              <a:t>: 80% - 20 %</a:t>
            </a:r>
          </a:p>
          <a:p>
            <a:r>
              <a:rPr lang="en-GB" sz="2000" b="1" dirty="0"/>
              <a:t>Audio Files: </a:t>
            </a:r>
            <a:r>
              <a:rPr lang="en-GB" sz="2000" dirty="0"/>
              <a:t>666 Each drone (1 sec)</a:t>
            </a:r>
            <a:br>
              <a:rPr lang="en-GB" sz="2000" dirty="0"/>
            </a:br>
            <a:r>
              <a:rPr lang="en-GB" sz="2000" dirty="0"/>
              <a:t>	       10,350 Noise files</a:t>
            </a:r>
          </a:p>
          <a:p>
            <a:br>
              <a:rPr lang="en-GB" sz="2000" dirty="0"/>
            </a:br>
            <a:r>
              <a:rPr lang="en-GB" sz="2000" b="1" dirty="0"/>
              <a:t>Input Feature:  </a:t>
            </a:r>
            <a:r>
              <a:rPr lang="en-GB" sz="2000" dirty="0"/>
              <a:t>MFCC’s(13)</a:t>
            </a:r>
            <a:br>
              <a:rPr lang="en-GB" sz="2000" dirty="0"/>
            </a:br>
            <a:r>
              <a:rPr lang="en-GB" sz="2000" b="1" dirty="0"/>
              <a:t>Audio Files Classification:</a:t>
            </a:r>
          </a:p>
          <a:p>
            <a:pPr marL="342900" indent="-342900">
              <a:buFont typeface="+mj-lt"/>
              <a:buAutoNum type="arabicPeriod"/>
            </a:pPr>
            <a:r>
              <a:rPr lang="en-GB" sz="2000" dirty="0"/>
              <a:t>Bebop Drone</a:t>
            </a:r>
          </a:p>
          <a:p>
            <a:pPr marL="342900" indent="-342900">
              <a:buFont typeface="+mj-lt"/>
              <a:buAutoNum type="arabicPeriod"/>
            </a:pPr>
            <a:r>
              <a:rPr lang="en-GB" sz="2000" dirty="0" err="1"/>
              <a:t>Membo</a:t>
            </a:r>
            <a:r>
              <a:rPr lang="en-GB" sz="2000" dirty="0"/>
              <a:t> Drone</a:t>
            </a:r>
          </a:p>
          <a:p>
            <a:pPr marL="342900" indent="-342900">
              <a:buFont typeface="+mj-lt"/>
              <a:buAutoNum type="arabicPeriod"/>
            </a:pPr>
            <a:r>
              <a:rPr lang="en-GB" sz="2000" dirty="0"/>
              <a:t>Noise</a:t>
            </a:r>
            <a:endParaRPr lang="en-PK" sz="2000" dirty="0"/>
          </a:p>
        </p:txBody>
      </p:sp>
      <p:pic>
        <p:nvPicPr>
          <p:cNvPr id="6" name="Picture 5">
            <a:extLst>
              <a:ext uri="{FF2B5EF4-FFF2-40B4-BE49-F238E27FC236}">
                <a16:creationId xmlns:a16="http://schemas.microsoft.com/office/drawing/2014/main" id="{E599EDD6-30AD-8139-CBD3-9EA419CEFAA9}"/>
              </a:ext>
            </a:extLst>
          </p:cNvPr>
          <p:cNvPicPr>
            <a:picLocks noChangeAspect="1"/>
          </p:cNvPicPr>
          <p:nvPr/>
        </p:nvPicPr>
        <p:blipFill>
          <a:blip r:embed="rId3"/>
          <a:stretch>
            <a:fillRect/>
          </a:stretch>
        </p:blipFill>
        <p:spPr>
          <a:xfrm>
            <a:off x="8434873" y="2278400"/>
            <a:ext cx="3536623" cy="3196110"/>
          </a:xfrm>
          <a:prstGeom prst="rect">
            <a:avLst/>
          </a:prstGeom>
        </p:spPr>
      </p:pic>
      <p:sp>
        <p:nvSpPr>
          <p:cNvPr id="8" name="Arrow: Right 7">
            <a:extLst>
              <a:ext uri="{FF2B5EF4-FFF2-40B4-BE49-F238E27FC236}">
                <a16:creationId xmlns:a16="http://schemas.microsoft.com/office/drawing/2014/main" id="{65221020-DC13-BA6C-3EEB-5E4787DEEE0C}"/>
              </a:ext>
            </a:extLst>
          </p:cNvPr>
          <p:cNvSpPr/>
          <p:nvPr/>
        </p:nvSpPr>
        <p:spPr>
          <a:xfrm>
            <a:off x="7407655" y="3598593"/>
            <a:ext cx="849086" cy="3628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 name="TextBox 11">
            <a:extLst>
              <a:ext uri="{FF2B5EF4-FFF2-40B4-BE49-F238E27FC236}">
                <a16:creationId xmlns:a16="http://schemas.microsoft.com/office/drawing/2014/main" id="{0034684C-6B10-E0CE-1207-E9D0E3148B25}"/>
              </a:ext>
            </a:extLst>
          </p:cNvPr>
          <p:cNvSpPr txBox="1"/>
          <p:nvPr/>
        </p:nvSpPr>
        <p:spPr>
          <a:xfrm>
            <a:off x="8789437" y="5654351"/>
            <a:ext cx="3256383" cy="369332"/>
          </a:xfrm>
          <a:prstGeom prst="rect">
            <a:avLst/>
          </a:prstGeom>
          <a:noFill/>
        </p:spPr>
        <p:txBody>
          <a:bodyPr wrap="square" rtlCol="0">
            <a:spAutoFit/>
          </a:bodyPr>
          <a:lstStyle/>
          <a:p>
            <a:r>
              <a:rPr lang="en-GB" dirty="0"/>
              <a:t>CNN Test Accuracy: 99.57 %</a:t>
            </a:r>
            <a:endParaRPr lang="en-PK" dirty="0"/>
          </a:p>
        </p:txBody>
      </p:sp>
      <p:sp>
        <p:nvSpPr>
          <p:cNvPr id="16" name="TextBox 15">
            <a:extLst>
              <a:ext uri="{FF2B5EF4-FFF2-40B4-BE49-F238E27FC236}">
                <a16:creationId xmlns:a16="http://schemas.microsoft.com/office/drawing/2014/main" id="{A1877CCA-9B64-BD00-F3AA-F025C2D11A13}"/>
              </a:ext>
            </a:extLst>
          </p:cNvPr>
          <p:cNvSpPr txBox="1"/>
          <p:nvPr/>
        </p:nvSpPr>
        <p:spPr>
          <a:xfrm>
            <a:off x="3985052" y="6023683"/>
            <a:ext cx="6540689" cy="400110"/>
          </a:xfrm>
          <a:prstGeom prst="rect">
            <a:avLst/>
          </a:prstGeom>
          <a:noFill/>
        </p:spPr>
        <p:txBody>
          <a:bodyPr wrap="square" rtlCol="0">
            <a:spAutoFit/>
          </a:bodyPr>
          <a:lstStyle/>
          <a:p>
            <a:r>
              <a:rPr lang="en-GB" sz="2000" b="1" dirty="0"/>
              <a:t>Real-time Detection and Localization?</a:t>
            </a:r>
            <a:endParaRPr lang="en-PK" sz="2000" b="1" dirty="0"/>
          </a:p>
        </p:txBody>
      </p:sp>
    </p:spTree>
    <p:extLst>
      <p:ext uri="{BB962C8B-B14F-4D97-AF65-F5344CB8AC3E}">
        <p14:creationId xmlns:p14="http://schemas.microsoft.com/office/powerpoint/2010/main" val="100647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3" grpId="0" animBg="1"/>
      <p:bldP spid="2" grpId="0" animBg="1"/>
      <p:bldP spid="8" grpId="0" animBg="1"/>
      <p:bldP spid="12"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84177-7FE6-C156-1336-F8E15BCDF8BD}"/>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EXPERIMENTAL SETUP</a:t>
            </a:r>
          </a:p>
        </p:txBody>
      </p:sp>
      <p:graphicFrame>
        <p:nvGraphicFramePr>
          <p:cNvPr id="5" name="Diagram 4">
            <a:extLst>
              <a:ext uri="{FF2B5EF4-FFF2-40B4-BE49-F238E27FC236}">
                <a16:creationId xmlns:a16="http://schemas.microsoft.com/office/drawing/2014/main" id="{A5E805AA-9573-C361-69B0-DDFFC30CCF28}"/>
              </a:ext>
            </a:extLst>
          </p:cNvPr>
          <p:cNvGraphicFramePr/>
          <p:nvPr>
            <p:extLst>
              <p:ext uri="{D42A27DB-BD31-4B8C-83A1-F6EECF244321}">
                <p14:modId xmlns:p14="http://schemas.microsoft.com/office/powerpoint/2010/main" val="2477862130"/>
              </p:ext>
            </p:extLst>
          </p:nvPr>
        </p:nvGraphicFramePr>
        <p:xfrm>
          <a:off x="609600" y="1419224"/>
          <a:ext cx="11196152" cy="5179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76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047201AA-5B36-4FF9-808A-9000155BC81E}"/>
                                            </p:graphicEl>
                                          </p:spTgt>
                                        </p:tgtEl>
                                        <p:attrNameLst>
                                          <p:attrName>style.visibility</p:attrName>
                                        </p:attrNameLst>
                                      </p:cBhvr>
                                      <p:to>
                                        <p:strVal val="visible"/>
                                      </p:to>
                                    </p:set>
                                    <p:animEffect transition="in" filter="fade">
                                      <p:cBhvr>
                                        <p:cTn id="7" dur="500"/>
                                        <p:tgtEl>
                                          <p:spTgt spid="5">
                                            <p:graphicEl>
                                              <a:dgm id="{047201AA-5B36-4FF9-808A-9000155BC81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8096520-BC75-46F6-BD2F-97CAB23000FC}"/>
                                            </p:graphicEl>
                                          </p:spTgt>
                                        </p:tgtEl>
                                        <p:attrNameLst>
                                          <p:attrName>style.visibility</p:attrName>
                                        </p:attrNameLst>
                                      </p:cBhvr>
                                      <p:to>
                                        <p:strVal val="visible"/>
                                      </p:to>
                                    </p:set>
                                    <p:animEffect transition="in" filter="fade">
                                      <p:cBhvr>
                                        <p:cTn id="10" dur="500"/>
                                        <p:tgtEl>
                                          <p:spTgt spid="5">
                                            <p:graphicEl>
                                              <a:dgm id="{18096520-BC75-46F6-BD2F-97CAB23000F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74EA8668-3E57-49CB-9DBA-8030D81766C9}"/>
                                            </p:graphicEl>
                                          </p:spTgt>
                                        </p:tgtEl>
                                        <p:attrNameLst>
                                          <p:attrName>style.visibility</p:attrName>
                                        </p:attrNameLst>
                                      </p:cBhvr>
                                      <p:to>
                                        <p:strVal val="visible"/>
                                      </p:to>
                                    </p:set>
                                    <p:animEffect transition="in" filter="fade">
                                      <p:cBhvr>
                                        <p:cTn id="15" dur="500"/>
                                        <p:tgtEl>
                                          <p:spTgt spid="5">
                                            <p:graphicEl>
                                              <a:dgm id="{74EA8668-3E57-49CB-9DBA-8030D81766C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E740D2C4-CBB4-43A1-917C-EABAAF9D48B8}"/>
                                            </p:graphicEl>
                                          </p:spTgt>
                                        </p:tgtEl>
                                        <p:attrNameLst>
                                          <p:attrName>style.visibility</p:attrName>
                                        </p:attrNameLst>
                                      </p:cBhvr>
                                      <p:to>
                                        <p:strVal val="visible"/>
                                      </p:to>
                                    </p:set>
                                    <p:animEffect transition="in" filter="fade">
                                      <p:cBhvr>
                                        <p:cTn id="20" dur="500"/>
                                        <p:tgtEl>
                                          <p:spTgt spid="5">
                                            <p:graphicEl>
                                              <a:dgm id="{E740D2C4-CBB4-43A1-917C-EABAAF9D48B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F4BB1995-5703-4130-AB64-CAE7AFDEBC02}"/>
                                            </p:graphicEl>
                                          </p:spTgt>
                                        </p:tgtEl>
                                        <p:attrNameLst>
                                          <p:attrName>style.visibility</p:attrName>
                                        </p:attrNameLst>
                                      </p:cBhvr>
                                      <p:to>
                                        <p:strVal val="visible"/>
                                      </p:to>
                                    </p:set>
                                    <p:animEffect transition="in" filter="fade">
                                      <p:cBhvr>
                                        <p:cTn id="23" dur="500"/>
                                        <p:tgtEl>
                                          <p:spTgt spid="5">
                                            <p:graphicEl>
                                              <a:dgm id="{F4BB1995-5703-4130-AB64-CAE7AFDEBC0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64C05B9A-206D-48A9-B01C-FF06E4508C2F}"/>
                                            </p:graphicEl>
                                          </p:spTgt>
                                        </p:tgtEl>
                                        <p:attrNameLst>
                                          <p:attrName>style.visibility</p:attrName>
                                        </p:attrNameLst>
                                      </p:cBhvr>
                                      <p:to>
                                        <p:strVal val="visible"/>
                                      </p:to>
                                    </p:set>
                                    <p:animEffect transition="in" filter="fade">
                                      <p:cBhvr>
                                        <p:cTn id="28" dur="500"/>
                                        <p:tgtEl>
                                          <p:spTgt spid="5">
                                            <p:graphicEl>
                                              <a:dgm id="{64C05B9A-206D-48A9-B01C-FF06E4508C2F}"/>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361EF30F-A452-4941-B1AD-325D84EFE0E9}"/>
                                            </p:graphicEl>
                                          </p:spTgt>
                                        </p:tgtEl>
                                        <p:attrNameLst>
                                          <p:attrName>style.visibility</p:attrName>
                                        </p:attrNameLst>
                                      </p:cBhvr>
                                      <p:to>
                                        <p:strVal val="visible"/>
                                      </p:to>
                                    </p:set>
                                    <p:animEffect transition="in" filter="fade">
                                      <p:cBhvr>
                                        <p:cTn id="33" dur="500"/>
                                        <p:tgtEl>
                                          <p:spTgt spid="5">
                                            <p:graphicEl>
                                              <a:dgm id="{361EF30F-A452-4941-B1AD-325D84EFE0E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6601FAF6-8368-4FA9-A731-9363F419EE9E}"/>
                                            </p:graphicEl>
                                          </p:spTgt>
                                        </p:tgtEl>
                                        <p:attrNameLst>
                                          <p:attrName>style.visibility</p:attrName>
                                        </p:attrNameLst>
                                      </p:cBhvr>
                                      <p:to>
                                        <p:strVal val="visible"/>
                                      </p:to>
                                    </p:set>
                                    <p:animEffect transition="in" filter="fade">
                                      <p:cBhvr>
                                        <p:cTn id="36" dur="500"/>
                                        <p:tgtEl>
                                          <p:spTgt spid="5">
                                            <p:graphicEl>
                                              <a:dgm id="{6601FAF6-8368-4FA9-A731-9363F419EE9E}"/>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2DC8D97C-E4B0-40DC-8422-6993FB8897D3}"/>
                                            </p:graphicEl>
                                          </p:spTgt>
                                        </p:tgtEl>
                                        <p:attrNameLst>
                                          <p:attrName>style.visibility</p:attrName>
                                        </p:attrNameLst>
                                      </p:cBhvr>
                                      <p:to>
                                        <p:strVal val="visible"/>
                                      </p:to>
                                    </p:set>
                                    <p:animEffect transition="in" filter="fade">
                                      <p:cBhvr>
                                        <p:cTn id="41" dur="500"/>
                                        <p:tgtEl>
                                          <p:spTgt spid="5">
                                            <p:graphicEl>
                                              <a:dgm id="{2DC8D97C-E4B0-40DC-8422-6993FB8897D3}"/>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2EAEFE0B-350E-4BF7-90EB-23BCA3450A13}"/>
                                            </p:graphicEl>
                                          </p:spTgt>
                                        </p:tgtEl>
                                        <p:attrNameLst>
                                          <p:attrName>style.visibility</p:attrName>
                                        </p:attrNameLst>
                                      </p:cBhvr>
                                      <p:to>
                                        <p:strVal val="visible"/>
                                      </p:to>
                                    </p:set>
                                    <p:animEffect transition="in" filter="fade">
                                      <p:cBhvr>
                                        <p:cTn id="46" dur="500"/>
                                        <p:tgtEl>
                                          <p:spTgt spid="5">
                                            <p:graphicEl>
                                              <a:dgm id="{2EAEFE0B-350E-4BF7-90EB-23BCA3450A13}"/>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D0C4B760-E040-4D10-9939-26B9FF709683}"/>
                                            </p:graphicEl>
                                          </p:spTgt>
                                        </p:tgtEl>
                                        <p:attrNameLst>
                                          <p:attrName>style.visibility</p:attrName>
                                        </p:attrNameLst>
                                      </p:cBhvr>
                                      <p:to>
                                        <p:strVal val="visible"/>
                                      </p:to>
                                    </p:set>
                                    <p:animEffect transition="in" filter="fade">
                                      <p:cBhvr>
                                        <p:cTn id="49" dur="500"/>
                                        <p:tgtEl>
                                          <p:spTgt spid="5">
                                            <p:graphicEl>
                                              <a:dgm id="{D0C4B760-E040-4D10-9939-26B9FF70968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EB9867-7CEA-4509-AC25-198C45696CED}"/>
              </a:ext>
            </a:extLst>
          </p:cNvPr>
          <p:cNvPicPr>
            <a:picLocks noChangeAspect="1"/>
          </p:cNvPicPr>
          <p:nvPr/>
        </p:nvPicPr>
        <p:blipFill>
          <a:blip r:embed="rId2"/>
          <a:srcRect b="13732"/>
          <a:stretch>
            <a:fillRect/>
          </a:stretch>
        </p:blipFill>
        <p:spPr>
          <a:xfrm>
            <a:off x="8839038" y="2379267"/>
            <a:ext cx="3352962" cy="4096464"/>
          </a:xfrm>
          <a:prstGeom prst="rect">
            <a:avLst/>
          </a:prstGeom>
        </p:spPr>
      </p:pic>
      <p:pic>
        <p:nvPicPr>
          <p:cNvPr id="7" name="Picture 6">
            <a:extLst>
              <a:ext uri="{FF2B5EF4-FFF2-40B4-BE49-F238E27FC236}">
                <a16:creationId xmlns:a16="http://schemas.microsoft.com/office/drawing/2014/main" id="{7B5A05C8-70C9-27FF-10B2-C04C08DA168F}"/>
              </a:ext>
            </a:extLst>
          </p:cNvPr>
          <p:cNvPicPr>
            <a:picLocks noChangeAspect="1"/>
          </p:cNvPicPr>
          <p:nvPr/>
        </p:nvPicPr>
        <p:blipFill>
          <a:blip r:embed="rId3"/>
          <a:stretch>
            <a:fillRect/>
          </a:stretch>
        </p:blipFill>
        <p:spPr>
          <a:xfrm>
            <a:off x="0" y="2379267"/>
            <a:ext cx="8839038" cy="4096464"/>
          </a:xfrm>
          <a:prstGeom prst="rect">
            <a:avLst/>
          </a:prstGeom>
        </p:spPr>
      </p:pic>
      <p:sp>
        <p:nvSpPr>
          <p:cNvPr id="3" name="TextBox 2">
            <a:extLst>
              <a:ext uri="{FF2B5EF4-FFF2-40B4-BE49-F238E27FC236}">
                <a16:creationId xmlns:a16="http://schemas.microsoft.com/office/drawing/2014/main" id="{11A0AD3C-78B0-66A7-C8A5-136F809FAB41}"/>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EXPERIMENTAL SETUP</a:t>
            </a:r>
          </a:p>
        </p:txBody>
      </p:sp>
      <p:sp>
        <p:nvSpPr>
          <p:cNvPr id="5" name="Multiplication Sign 4">
            <a:extLst>
              <a:ext uri="{FF2B5EF4-FFF2-40B4-BE49-F238E27FC236}">
                <a16:creationId xmlns:a16="http://schemas.microsoft.com/office/drawing/2014/main" id="{3126FEE9-D35E-36CE-428A-1FD5C6871C53}"/>
              </a:ext>
            </a:extLst>
          </p:cNvPr>
          <p:cNvSpPr/>
          <p:nvPr/>
        </p:nvSpPr>
        <p:spPr>
          <a:xfrm>
            <a:off x="4331260" y="5999476"/>
            <a:ext cx="322862" cy="289392"/>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 name="Freeform: Shape 13">
            <a:extLst>
              <a:ext uri="{FF2B5EF4-FFF2-40B4-BE49-F238E27FC236}">
                <a16:creationId xmlns:a16="http://schemas.microsoft.com/office/drawing/2014/main" id="{14BA1F85-A401-46D0-755F-8284FAC280FC}"/>
              </a:ext>
            </a:extLst>
          </p:cNvPr>
          <p:cNvSpPr/>
          <p:nvPr/>
        </p:nvSpPr>
        <p:spPr>
          <a:xfrm>
            <a:off x="3592286" y="5443922"/>
            <a:ext cx="1815752" cy="165576"/>
          </a:xfrm>
          <a:custGeom>
            <a:avLst/>
            <a:gdLst>
              <a:gd name="connsiteX0" fmla="*/ 0 w 793102"/>
              <a:gd name="connsiteY0" fmla="*/ 242610 h 251940"/>
              <a:gd name="connsiteX1" fmla="*/ 401216 w 793102"/>
              <a:gd name="connsiteY1" fmla="*/ 14 h 251940"/>
              <a:gd name="connsiteX2" fmla="*/ 793102 w 793102"/>
              <a:gd name="connsiteY2" fmla="*/ 251940 h 251940"/>
            </a:gdLst>
            <a:ahLst/>
            <a:cxnLst>
              <a:cxn ang="0">
                <a:pos x="connsiteX0" y="connsiteY0"/>
              </a:cxn>
              <a:cxn ang="0">
                <a:pos x="connsiteX1" y="connsiteY1"/>
              </a:cxn>
              <a:cxn ang="0">
                <a:pos x="connsiteX2" y="connsiteY2"/>
              </a:cxn>
            </a:cxnLst>
            <a:rect l="l" t="t" r="r" b="b"/>
            <a:pathLst>
              <a:path w="793102" h="251940">
                <a:moveTo>
                  <a:pt x="0" y="242610"/>
                </a:moveTo>
                <a:cubicBezTo>
                  <a:pt x="134516" y="120534"/>
                  <a:pt x="269032" y="-1541"/>
                  <a:pt x="401216" y="14"/>
                </a:cubicBezTo>
                <a:cubicBezTo>
                  <a:pt x="533400" y="1569"/>
                  <a:pt x="663251" y="126754"/>
                  <a:pt x="793102" y="2519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 name="Freeform: Shape 16">
            <a:extLst>
              <a:ext uri="{FF2B5EF4-FFF2-40B4-BE49-F238E27FC236}">
                <a16:creationId xmlns:a16="http://schemas.microsoft.com/office/drawing/2014/main" id="{3FD6F2A3-E757-7E00-BAAA-3529BA1302B2}"/>
              </a:ext>
            </a:extLst>
          </p:cNvPr>
          <p:cNvSpPr/>
          <p:nvPr/>
        </p:nvSpPr>
        <p:spPr>
          <a:xfrm>
            <a:off x="3702357" y="5743792"/>
            <a:ext cx="1539551" cy="129513"/>
          </a:xfrm>
          <a:custGeom>
            <a:avLst/>
            <a:gdLst>
              <a:gd name="connsiteX0" fmla="*/ 0 w 793102"/>
              <a:gd name="connsiteY0" fmla="*/ 242610 h 251940"/>
              <a:gd name="connsiteX1" fmla="*/ 401216 w 793102"/>
              <a:gd name="connsiteY1" fmla="*/ 14 h 251940"/>
              <a:gd name="connsiteX2" fmla="*/ 793102 w 793102"/>
              <a:gd name="connsiteY2" fmla="*/ 251940 h 251940"/>
            </a:gdLst>
            <a:ahLst/>
            <a:cxnLst>
              <a:cxn ang="0">
                <a:pos x="connsiteX0" y="connsiteY0"/>
              </a:cxn>
              <a:cxn ang="0">
                <a:pos x="connsiteX1" y="connsiteY1"/>
              </a:cxn>
              <a:cxn ang="0">
                <a:pos x="connsiteX2" y="connsiteY2"/>
              </a:cxn>
            </a:cxnLst>
            <a:rect l="l" t="t" r="r" b="b"/>
            <a:pathLst>
              <a:path w="793102" h="251940">
                <a:moveTo>
                  <a:pt x="0" y="242610"/>
                </a:moveTo>
                <a:cubicBezTo>
                  <a:pt x="134516" y="120534"/>
                  <a:pt x="269032" y="-1541"/>
                  <a:pt x="401216" y="14"/>
                </a:cubicBezTo>
                <a:cubicBezTo>
                  <a:pt x="533400" y="1569"/>
                  <a:pt x="663251" y="126754"/>
                  <a:pt x="793102" y="2519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 name="Freeform: Shape 17">
            <a:extLst>
              <a:ext uri="{FF2B5EF4-FFF2-40B4-BE49-F238E27FC236}">
                <a16:creationId xmlns:a16="http://schemas.microsoft.com/office/drawing/2014/main" id="{8B78AC17-709C-A055-550A-43483A10AC6B}"/>
              </a:ext>
            </a:extLst>
          </p:cNvPr>
          <p:cNvSpPr/>
          <p:nvPr/>
        </p:nvSpPr>
        <p:spPr>
          <a:xfrm>
            <a:off x="3400058" y="5131296"/>
            <a:ext cx="2151652" cy="178811"/>
          </a:xfrm>
          <a:custGeom>
            <a:avLst/>
            <a:gdLst>
              <a:gd name="connsiteX0" fmla="*/ 0 w 793102"/>
              <a:gd name="connsiteY0" fmla="*/ 242610 h 251940"/>
              <a:gd name="connsiteX1" fmla="*/ 401216 w 793102"/>
              <a:gd name="connsiteY1" fmla="*/ 14 h 251940"/>
              <a:gd name="connsiteX2" fmla="*/ 793102 w 793102"/>
              <a:gd name="connsiteY2" fmla="*/ 251940 h 251940"/>
            </a:gdLst>
            <a:ahLst/>
            <a:cxnLst>
              <a:cxn ang="0">
                <a:pos x="connsiteX0" y="connsiteY0"/>
              </a:cxn>
              <a:cxn ang="0">
                <a:pos x="connsiteX1" y="connsiteY1"/>
              </a:cxn>
              <a:cxn ang="0">
                <a:pos x="connsiteX2" y="connsiteY2"/>
              </a:cxn>
            </a:cxnLst>
            <a:rect l="l" t="t" r="r" b="b"/>
            <a:pathLst>
              <a:path w="793102" h="251940">
                <a:moveTo>
                  <a:pt x="0" y="242610"/>
                </a:moveTo>
                <a:cubicBezTo>
                  <a:pt x="134516" y="120534"/>
                  <a:pt x="269032" y="-1541"/>
                  <a:pt x="401216" y="14"/>
                </a:cubicBezTo>
                <a:cubicBezTo>
                  <a:pt x="533400" y="1569"/>
                  <a:pt x="663251" y="126754"/>
                  <a:pt x="793102" y="2519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9" name="Freeform: Shape 18">
            <a:extLst>
              <a:ext uri="{FF2B5EF4-FFF2-40B4-BE49-F238E27FC236}">
                <a16:creationId xmlns:a16="http://schemas.microsoft.com/office/drawing/2014/main" id="{513CC0B9-2CB1-499E-3986-3B4CFD66577D}"/>
              </a:ext>
            </a:extLst>
          </p:cNvPr>
          <p:cNvSpPr/>
          <p:nvPr/>
        </p:nvSpPr>
        <p:spPr>
          <a:xfrm>
            <a:off x="3284376" y="4824306"/>
            <a:ext cx="2397967" cy="178356"/>
          </a:xfrm>
          <a:custGeom>
            <a:avLst/>
            <a:gdLst>
              <a:gd name="connsiteX0" fmla="*/ 0 w 793102"/>
              <a:gd name="connsiteY0" fmla="*/ 242610 h 251940"/>
              <a:gd name="connsiteX1" fmla="*/ 401216 w 793102"/>
              <a:gd name="connsiteY1" fmla="*/ 14 h 251940"/>
              <a:gd name="connsiteX2" fmla="*/ 793102 w 793102"/>
              <a:gd name="connsiteY2" fmla="*/ 251940 h 251940"/>
            </a:gdLst>
            <a:ahLst/>
            <a:cxnLst>
              <a:cxn ang="0">
                <a:pos x="connsiteX0" y="connsiteY0"/>
              </a:cxn>
              <a:cxn ang="0">
                <a:pos x="connsiteX1" y="connsiteY1"/>
              </a:cxn>
              <a:cxn ang="0">
                <a:pos x="connsiteX2" y="connsiteY2"/>
              </a:cxn>
            </a:cxnLst>
            <a:rect l="l" t="t" r="r" b="b"/>
            <a:pathLst>
              <a:path w="793102" h="251940">
                <a:moveTo>
                  <a:pt x="0" y="242610"/>
                </a:moveTo>
                <a:cubicBezTo>
                  <a:pt x="134516" y="120534"/>
                  <a:pt x="269032" y="-1541"/>
                  <a:pt x="401216" y="14"/>
                </a:cubicBezTo>
                <a:cubicBezTo>
                  <a:pt x="533400" y="1569"/>
                  <a:pt x="663251" y="126754"/>
                  <a:pt x="793102" y="2519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0" name="Freeform: Shape 19">
            <a:extLst>
              <a:ext uri="{FF2B5EF4-FFF2-40B4-BE49-F238E27FC236}">
                <a16:creationId xmlns:a16="http://schemas.microsoft.com/office/drawing/2014/main" id="{CD6D5BFF-3A14-4F49-267C-117984C6F75E}"/>
              </a:ext>
            </a:extLst>
          </p:cNvPr>
          <p:cNvSpPr/>
          <p:nvPr/>
        </p:nvSpPr>
        <p:spPr>
          <a:xfrm>
            <a:off x="3153747" y="4491384"/>
            <a:ext cx="2696547" cy="204288"/>
          </a:xfrm>
          <a:custGeom>
            <a:avLst/>
            <a:gdLst>
              <a:gd name="connsiteX0" fmla="*/ 0 w 793102"/>
              <a:gd name="connsiteY0" fmla="*/ 242610 h 251940"/>
              <a:gd name="connsiteX1" fmla="*/ 401216 w 793102"/>
              <a:gd name="connsiteY1" fmla="*/ 14 h 251940"/>
              <a:gd name="connsiteX2" fmla="*/ 793102 w 793102"/>
              <a:gd name="connsiteY2" fmla="*/ 251940 h 251940"/>
            </a:gdLst>
            <a:ahLst/>
            <a:cxnLst>
              <a:cxn ang="0">
                <a:pos x="connsiteX0" y="connsiteY0"/>
              </a:cxn>
              <a:cxn ang="0">
                <a:pos x="connsiteX1" y="connsiteY1"/>
              </a:cxn>
              <a:cxn ang="0">
                <a:pos x="connsiteX2" y="connsiteY2"/>
              </a:cxn>
            </a:cxnLst>
            <a:rect l="l" t="t" r="r" b="b"/>
            <a:pathLst>
              <a:path w="793102" h="251940">
                <a:moveTo>
                  <a:pt x="0" y="242610"/>
                </a:moveTo>
                <a:cubicBezTo>
                  <a:pt x="134516" y="120534"/>
                  <a:pt x="269032" y="-1541"/>
                  <a:pt x="401216" y="14"/>
                </a:cubicBezTo>
                <a:cubicBezTo>
                  <a:pt x="533400" y="1569"/>
                  <a:pt x="663251" y="126754"/>
                  <a:pt x="793102" y="25194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1" name="TextBox 20">
            <a:extLst>
              <a:ext uri="{FF2B5EF4-FFF2-40B4-BE49-F238E27FC236}">
                <a16:creationId xmlns:a16="http://schemas.microsoft.com/office/drawing/2014/main" id="{A6A3C9C4-6B73-487E-1C06-85FE8DA983BF}"/>
              </a:ext>
            </a:extLst>
          </p:cNvPr>
          <p:cNvSpPr txBox="1"/>
          <p:nvPr/>
        </p:nvSpPr>
        <p:spPr>
          <a:xfrm>
            <a:off x="5175373" y="5833397"/>
            <a:ext cx="752673" cy="584775"/>
          </a:xfrm>
          <a:prstGeom prst="rect">
            <a:avLst/>
          </a:prstGeom>
          <a:noFill/>
        </p:spPr>
        <p:txBody>
          <a:bodyPr wrap="square" rtlCol="0">
            <a:spAutoFit/>
          </a:bodyPr>
          <a:lstStyle/>
          <a:p>
            <a:r>
              <a:rPr lang="en-GB" sz="1600" dirty="0">
                <a:solidFill>
                  <a:schemeClr val="bg1">
                    <a:lumMod val="95000"/>
                  </a:schemeClr>
                </a:solidFill>
              </a:rPr>
              <a:t>20 ft</a:t>
            </a:r>
          </a:p>
          <a:p>
            <a:endParaRPr lang="en-PK" sz="1600" dirty="0"/>
          </a:p>
        </p:txBody>
      </p:sp>
      <p:sp>
        <p:nvSpPr>
          <p:cNvPr id="22" name="TextBox 21">
            <a:extLst>
              <a:ext uri="{FF2B5EF4-FFF2-40B4-BE49-F238E27FC236}">
                <a16:creationId xmlns:a16="http://schemas.microsoft.com/office/drawing/2014/main" id="{75D367AF-3218-3BB8-0D70-F32703676FF3}"/>
              </a:ext>
            </a:extLst>
          </p:cNvPr>
          <p:cNvSpPr txBox="1"/>
          <p:nvPr/>
        </p:nvSpPr>
        <p:spPr>
          <a:xfrm>
            <a:off x="5850294" y="4520776"/>
            <a:ext cx="752673" cy="584775"/>
          </a:xfrm>
          <a:prstGeom prst="rect">
            <a:avLst/>
          </a:prstGeom>
          <a:noFill/>
        </p:spPr>
        <p:txBody>
          <a:bodyPr wrap="square" rtlCol="0">
            <a:spAutoFit/>
          </a:bodyPr>
          <a:lstStyle/>
          <a:p>
            <a:r>
              <a:rPr lang="en-GB" sz="1600" dirty="0">
                <a:solidFill>
                  <a:schemeClr val="bg1">
                    <a:lumMod val="95000"/>
                  </a:schemeClr>
                </a:solidFill>
              </a:rPr>
              <a:t>100 ft</a:t>
            </a:r>
          </a:p>
          <a:p>
            <a:endParaRPr lang="en-PK" sz="1600" dirty="0"/>
          </a:p>
        </p:txBody>
      </p:sp>
      <p:sp>
        <p:nvSpPr>
          <p:cNvPr id="23" name="TextBox 22">
            <a:extLst>
              <a:ext uri="{FF2B5EF4-FFF2-40B4-BE49-F238E27FC236}">
                <a16:creationId xmlns:a16="http://schemas.microsoft.com/office/drawing/2014/main" id="{1553C72C-E45E-53B8-B05A-061F9CB59FCF}"/>
              </a:ext>
            </a:extLst>
          </p:cNvPr>
          <p:cNvSpPr txBox="1"/>
          <p:nvPr/>
        </p:nvSpPr>
        <p:spPr>
          <a:xfrm>
            <a:off x="2749145" y="4803834"/>
            <a:ext cx="752673" cy="584775"/>
          </a:xfrm>
          <a:prstGeom prst="rect">
            <a:avLst/>
          </a:prstGeom>
          <a:noFill/>
        </p:spPr>
        <p:txBody>
          <a:bodyPr wrap="square" rtlCol="0">
            <a:spAutoFit/>
          </a:bodyPr>
          <a:lstStyle/>
          <a:p>
            <a:r>
              <a:rPr lang="en-GB" sz="1600" dirty="0">
                <a:solidFill>
                  <a:schemeClr val="bg1">
                    <a:lumMod val="95000"/>
                  </a:schemeClr>
                </a:solidFill>
              </a:rPr>
              <a:t>80 ft</a:t>
            </a:r>
          </a:p>
          <a:p>
            <a:endParaRPr lang="en-PK" sz="1600" dirty="0"/>
          </a:p>
        </p:txBody>
      </p:sp>
      <p:sp>
        <p:nvSpPr>
          <p:cNvPr id="24" name="TextBox 23">
            <a:extLst>
              <a:ext uri="{FF2B5EF4-FFF2-40B4-BE49-F238E27FC236}">
                <a16:creationId xmlns:a16="http://schemas.microsoft.com/office/drawing/2014/main" id="{D5ECCA90-A1F1-3DF9-4D28-8C2969C66043}"/>
              </a:ext>
            </a:extLst>
          </p:cNvPr>
          <p:cNvSpPr txBox="1"/>
          <p:nvPr/>
        </p:nvSpPr>
        <p:spPr>
          <a:xfrm>
            <a:off x="5480173" y="5096222"/>
            <a:ext cx="752673" cy="584775"/>
          </a:xfrm>
          <a:prstGeom prst="rect">
            <a:avLst/>
          </a:prstGeom>
          <a:noFill/>
        </p:spPr>
        <p:txBody>
          <a:bodyPr wrap="square" rtlCol="0">
            <a:spAutoFit/>
          </a:bodyPr>
          <a:lstStyle/>
          <a:p>
            <a:r>
              <a:rPr lang="en-GB" sz="1600" dirty="0">
                <a:solidFill>
                  <a:schemeClr val="bg1">
                    <a:lumMod val="95000"/>
                  </a:schemeClr>
                </a:solidFill>
              </a:rPr>
              <a:t>60 ft</a:t>
            </a:r>
          </a:p>
          <a:p>
            <a:endParaRPr lang="en-PK" sz="1600" dirty="0"/>
          </a:p>
        </p:txBody>
      </p:sp>
      <p:sp>
        <p:nvSpPr>
          <p:cNvPr id="25" name="TextBox 24">
            <a:extLst>
              <a:ext uri="{FF2B5EF4-FFF2-40B4-BE49-F238E27FC236}">
                <a16:creationId xmlns:a16="http://schemas.microsoft.com/office/drawing/2014/main" id="{1243554E-19A6-71B1-110A-6A65B1036DD5}"/>
              </a:ext>
            </a:extLst>
          </p:cNvPr>
          <p:cNvSpPr txBox="1"/>
          <p:nvPr/>
        </p:nvSpPr>
        <p:spPr>
          <a:xfrm>
            <a:off x="3023721" y="5451404"/>
            <a:ext cx="752673" cy="584775"/>
          </a:xfrm>
          <a:prstGeom prst="rect">
            <a:avLst/>
          </a:prstGeom>
          <a:noFill/>
        </p:spPr>
        <p:txBody>
          <a:bodyPr wrap="square" rtlCol="0">
            <a:spAutoFit/>
          </a:bodyPr>
          <a:lstStyle/>
          <a:p>
            <a:r>
              <a:rPr lang="en-GB" sz="1600" dirty="0">
                <a:solidFill>
                  <a:schemeClr val="bg1">
                    <a:lumMod val="95000"/>
                  </a:schemeClr>
                </a:solidFill>
              </a:rPr>
              <a:t>40 ft</a:t>
            </a:r>
          </a:p>
          <a:p>
            <a:endParaRPr lang="en-PK" sz="1600" dirty="0"/>
          </a:p>
        </p:txBody>
      </p:sp>
      <p:sp>
        <p:nvSpPr>
          <p:cNvPr id="26" name="TextBox 25">
            <a:extLst>
              <a:ext uri="{FF2B5EF4-FFF2-40B4-BE49-F238E27FC236}">
                <a16:creationId xmlns:a16="http://schemas.microsoft.com/office/drawing/2014/main" id="{86CF48DB-EE59-7E94-C380-4E890FD92DEA}"/>
              </a:ext>
            </a:extLst>
          </p:cNvPr>
          <p:cNvSpPr txBox="1"/>
          <p:nvPr/>
        </p:nvSpPr>
        <p:spPr>
          <a:xfrm>
            <a:off x="4245408" y="6162833"/>
            <a:ext cx="615842" cy="584775"/>
          </a:xfrm>
          <a:prstGeom prst="rect">
            <a:avLst/>
          </a:prstGeom>
          <a:noFill/>
        </p:spPr>
        <p:txBody>
          <a:bodyPr wrap="square" rtlCol="0">
            <a:spAutoFit/>
          </a:bodyPr>
          <a:lstStyle/>
          <a:p>
            <a:r>
              <a:rPr lang="en-GB" sz="1600" dirty="0">
                <a:solidFill>
                  <a:schemeClr val="bg1">
                    <a:lumMod val="95000"/>
                  </a:schemeClr>
                </a:solidFill>
              </a:rPr>
              <a:t>Mic</a:t>
            </a:r>
          </a:p>
          <a:p>
            <a:endParaRPr lang="en-PK" sz="1600" dirty="0"/>
          </a:p>
        </p:txBody>
      </p:sp>
      <p:cxnSp>
        <p:nvCxnSpPr>
          <p:cNvPr id="28" name="Straight Connector 27">
            <a:extLst>
              <a:ext uri="{FF2B5EF4-FFF2-40B4-BE49-F238E27FC236}">
                <a16:creationId xmlns:a16="http://schemas.microsoft.com/office/drawing/2014/main" id="{8B81CE06-3928-DC13-B274-8F16C35A59AF}"/>
              </a:ext>
            </a:extLst>
          </p:cNvPr>
          <p:cNvCxnSpPr>
            <a:cxnSpLocks/>
          </p:cNvCxnSpPr>
          <p:nvPr/>
        </p:nvCxnSpPr>
        <p:spPr>
          <a:xfrm>
            <a:off x="10319657" y="2733835"/>
            <a:ext cx="0" cy="144624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F42D22C-E2C9-4933-4C4B-0771F1B7470D}"/>
              </a:ext>
            </a:extLst>
          </p:cNvPr>
          <p:cNvCxnSpPr>
            <a:cxnSpLocks/>
          </p:cNvCxnSpPr>
          <p:nvPr/>
        </p:nvCxnSpPr>
        <p:spPr>
          <a:xfrm>
            <a:off x="10226352" y="4170744"/>
            <a:ext cx="186612"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76DC1162-AF12-9289-26B5-172C2612C763}"/>
              </a:ext>
            </a:extLst>
          </p:cNvPr>
          <p:cNvCxnSpPr>
            <a:cxnSpLocks/>
          </p:cNvCxnSpPr>
          <p:nvPr/>
        </p:nvCxnSpPr>
        <p:spPr>
          <a:xfrm>
            <a:off x="10226352" y="3679327"/>
            <a:ext cx="186612"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A6092FA-8528-642E-D327-6510EF0EF8BD}"/>
              </a:ext>
            </a:extLst>
          </p:cNvPr>
          <p:cNvCxnSpPr>
            <a:cxnSpLocks/>
          </p:cNvCxnSpPr>
          <p:nvPr/>
        </p:nvCxnSpPr>
        <p:spPr>
          <a:xfrm>
            <a:off x="10229462" y="3172375"/>
            <a:ext cx="186612"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4D69FD0-5874-DE47-E451-D6F79E59CC5E}"/>
              </a:ext>
            </a:extLst>
          </p:cNvPr>
          <p:cNvCxnSpPr>
            <a:cxnSpLocks/>
          </p:cNvCxnSpPr>
          <p:nvPr/>
        </p:nvCxnSpPr>
        <p:spPr>
          <a:xfrm>
            <a:off x="10226351" y="2746273"/>
            <a:ext cx="186612"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024290-4CFC-46F2-5E9A-2E1430C4159E}"/>
              </a:ext>
            </a:extLst>
          </p:cNvPr>
          <p:cNvSpPr txBox="1"/>
          <p:nvPr/>
        </p:nvSpPr>
        <p:spPr>
          <a:xfrm>
            <a:off x="10409853" y="3492796"/>
            <a:ext cx="752673" cy="584775"/>
          </a:xfrm>
          <a:prstGeom prst="rect">
            <a:avLst/>
          </a:prstGeom>
          <a:noFill/>
        </p:spPr>
        <p:txBody>
          <a:bodyPr wrap="square" rtlCol="0">
            <a:spAutoFit/>
          </a:bodyPr>
          <a:lstStyle/>
          <a:p>
            <a:r>
              <a:rPr lang="en-GB" sz="1600" dirty="0">
                <a:solidFill>
                  <a:schemeClr val="bg1">
                    <a:lumMod val="95000"/>
                  </a:schemeClr>
                </a:solidFill>
              </a:rPr>
              <a:t>20 ft</a:t>
            </a:r>
          </a:p>
          <a:p>
            <a:endParaRPr lang="en-PK" sz="1600" dirty="0"/>
          </a:p>
        </p:txBody>
      </p:sp>
      <p:sp>
        <p:nvSpPr>
          <p:cNvPr id="42" name="TextBox 41">
            <a:extLst>
              <a:ext uri="{FF2B5EF4-FFF2-40B4-BE49-F238E27FC236}">
                <a16:creationId xmlns:a16="http://schemas.microsoft.com/office/drawing/2014/main" id="{1DD8D85F-4287-59B0-06DC-FCB5A9A07FAB}"/>
              </a:ext>
            </a:extLst>
          </p:cNvPr>
          <p:cNvSpPr txBox="1"/>
          <p:nvPr/>
        </p:nvSpPr>
        <p:spPr>
          <a:xfrm>
            <a:off x="10397519" y="3974382"/>
            <a:ext cx="752673" cy="584775"/>
          </a:xfrm>
          <a:prstGeom prst="rect">
            <a:avLst/>
          </a:prstGeom>
          <a:noFill/>
        </p:spPr>
        <p:txBody>
          <a:bodyPr wrap="square" rtlCol="0">
            <a:spAutoFit/>
          </a:bodyPr>
          <a:lstStyle/>
          <a:p>
            <a:r>
              <a:rPr lang="en-GB" sz="1600" dirty="0">
                <a:solidFill>
                  <a:schemeClr val="bg1">
                    <a:lumMod val="95000"/>
                  </a:schemeClr>
                </a:solidFill>
              </a:rPr>
              <a:t>10 ft</a:t>
            </a:r>
          </a:p>
          <a:p>
            <a:endParaRPr lang="en-PK" sz="1600" dirty="0"/>
          </a:p>
        </p:txBody>
      </p:sp>
      <p:sp>
        <p:nvSpPr>
          <p:cNvPr id="43" name="TextBox 42">
            <a:extLst>
              <a:ext uri="{FF2B5EF4-FFF2-40B4-BE49-F238E27FC236}">
                <a16:creationId xmlns:a16="http://schemas.microsoft.com/office/drawing/2014/main" id="{DD0F02CC-323A-BF0E-3535-26CB9A5C22CB}"/>
              </a:ext>
            </a:extLst>
          </p:cNvPr>
          <p:cNvSpPr txBox="1"/>
          <p:nvPr/>
        </p:nvSpPr>
        <p:spPr>
          <a:xfrm>
            <a:off x="10415964" y="3018570"/>
            <a:ext cx="752673" cy="584775"/>
          </a:xfrm>
          <a:prstGeom prst="rect">
            <a:avLst/>
          </a:prstGeom>
          <a:noFill/>
        </p:spPr>
        <p:txBody>
          <a:bodyPr wrap="square" rtlCol="0">
            <a:spAutoFit/>
          </a:bodyPr>
          <a:lstStyle/>
          <a:p>
            <a:r>
              <a:rPr lang="en-GB" sz="1600" dirty="0">
                <a:solidFill>
                  <a:schemeClr val="bg1">
                    <a:lumMod val="95000"/>
                  </a:schemeClr>
                </a:solidFill>
              </a:rPr>
              <a:t>30 ft</a:t>
            </a:r>
          </a:p>
          <a:p>
            <a:endParaRPr lang="en-PK" sz="1600" dirty="0"/>
          </a:p>
        </p:txBody>
      </p:sp>
      <p:sp>
        <p:nvSpPr>
          <p:cNvPr id="44" name="TextBox 43">
            <a:extLst>
              <a:ext uri="{FF2B5EF4-FFF2-40B4-BE49-F238E27FC236}">
                <a16:creationId xmlns:a16="http://schemas.microsoft.com/office/drawing/2014/main" id="{AA181DB0-35ED-CD91-79A0-D91C480CF1E2}"/>
              </a:ext>
            </a:extLst>
          </p:cNvPr>
          <p:cNvSpPr txBox="1"/>
          <p:nvPr/>
        </p:nvSpPr>
        <p:spPr>
          <a:xfrm>
            <a:off x="10422075" y="2579387"/>
            <a:ext cx="752673" cy="584775"/>
          </a:xfrm>
          <a:prstGeom prst="rect">
            <a:avLst/>
          </a:prstGeom>
          <a:noFill/>
        </p:spPr>
        <p:txBody>
          <a:bodyPr wrap="square" rtlCol="0">
            <a:spAutoFit/>
          </a:bodyPr>
          <a:lstStyle/>
          <a:p>
            <a:r>
              <a:rPr lang="en-GB" sz="1600" dirty="0">
                <a:solidFill>
                  <a:schemeClr val="bg1">
                    <a:lumMod val="95000"/>
                  </a:schemeClr>
                </a:solidFill>
              </a:rPr>
              <a:t>40 ft</a:t>
            </a:r>
          </a:p>
          <a:p>
            <a:endParaRPr lang="en-PK" sz="1600" dirty="0"/>
          </a:p>
        </p:txBody>
      </p:sp>
      <p:sp>
        <p:nvSpPr>
          <p:cNvPr id="47" name="TextBox 46">
            <a:extLst>
              <a:ext uri="{FF2B5EF4-FFF2-40B4-BE49-F238E27FC236}">
                <a16:creationId xmlns:a16="http://schemas.microsoft.com/office/drawing/2014/main" id="{9B2583CC-C94B-5D4C-C27D-C6E1B0A4A969}"/>
              </a:ext>
            </a:extLst>
          </p:cNvPr>
          <p:cNvSpPr txBox="1"/>
          <p:nvPr/>
        </p:nvSpPr>
        <p:spPr>
          <a:xfrm>
            <a:off x="10226352" y="5587664"/>
            <a:ext cx="615842" cy="584775"/>
          </a:xfrm>
          <a:prstGeom prst="rect">
            <a:avLst/>
          </a:prstGeom>
          <a:noFill/>
        </p:spPr>
        <p:txBody>
          <a:bodyPr wrap="square" rtlCol="0">
            <a:spAutoFit/>
          </a:bodyPr>
          <a:lstStyle/>
          <a:p>
            <a:r>
              <a:rPr lang="en-GB" sz="1600" dirty="0">
                <a:solidFill>
                  <a:schemeClr val="bg1">
                    <a:lumMod val="95000"/>
                  </a:schemeClr>
                </a:solidFill>
              </a:rPr>
              <a:t>Mic</a:t>
            </a:r>
          </a:p>
          <a:p>
            <a:endParaRPr lang="en-PK" sz="1600" dirty="0"/>
          </a:p>
        </p:txBody>
      </p:sp>
      <p:sp>
        <p:nvSpPr>
          <p:cNvPr id="4" name="TextBox 3">
            <a:extLst>
              <a:ext uri="{FF2B5EF4-FFF2-40B4-BE49-F238E27FC236}">
                <a16:creationId xmlns:a16="http://schemas.microsoft.com/office/drawing/2014/main" id="{49000CC4-9590-CDD0-41B5-F996B16A3BF1}"/>
              </a:ext>
            </a:extLst>
          </p:cNvPr>
          <p:cNvSpPr txBox="1"/>
          <p:nvPr/>
        </p:nvSpPr>
        <p:spPr>
          <a:xfrm>
            <a:off x="739965" y="1510569"/>
            <a:ext cx="10967100" cy="769441"/>
          </a:xfrm>
          <a:prstGeom prst="rect">
            <a:avLst/>
          </a:prstGeom>
          <a:noFill/>
        </p:spPr>
        <p:txBody>
          <a:bodyPr wrap="square" rtlCol="0">
            <a:spAutoFit/>
          </a:bodyPr>
          <a:lstStyle/>
          <a:p>
            <a:r>
              <a:rPr lang="en-GB" sz="2400" b="1" dirty="0"/>
              <a:t>Data Points:</a:t>
            </a:r>
          </a:p>
          <a:p>
            <a:r>
              <a:rPr lang="en-GB" sz="2000" dirty="0"/>
              <a:t>	           The signature was captured at 20 data points in space for 10 seconds each.</a:t>
            </a:r>
            <a:endParaRPr lang="en-PK" sz="2000" dirty="0"/>
          </a:p>
        </p:txBody>
      </p:sp>
    </p:spTree>
    <p:extLst>
      <p:ext uri="{BB962C8B-B14F-4D97-AF65-F5344CB8AC3E}">
        <p14:creationId xmlns:p14="http://schemas.microsoft.com/office/powerpoint/2010/main" val="25232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par>
                                <p:cTn id="74" presetID="10" presetClass="entr" presetSubtype="0"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par>
                                <p:cTn id="77" presetID="10"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10"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7" grpId="0" animBg="1"/>
      <p:bldP spid="18" grpId="0" animBg="1"/>
      <p:bldP spid="19" grpId="0" animBg="1"/>
      <p:bldP spid="20" grpId="0" animBg="1"/>
      <p:bldP spid="21" grpId="0"/>
      <p:bldP spid="22" grpId="0"/>
      <p:bldP spid="23" grpId="0"/>
      <p:bldP spid="24" grpId="0"/>
      <p:bldP spid="25" grpId="0"/>
      <p:bldP spid="26" grpId="0"/>
      <p:bldP spid="41" grpId="0"/>
      <p:bldP spid="42" grpId="0"/>
      <p:bldP spid="43" grpId="0"/>
      <p:bldP spid="44" grpId="0"/>
      <p:bldP spid="47"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56E1E93-562C-A9C3-124B-4A6BD7ED4E66}"/>
              </a:ext>
            </a:extLst>
          </p:cNvPr>
          <p:cNvPicPr>
            <a:picLocks noChangeAspect="1"/>
          </p:cNvPicPr>
          <p:nvPr/>
        </p:nvPicPr>
        <p:blipFill>
          <a:blip r:embed="rId2"/>
          <a:srcRect l="-8610" t="-828" r="-5897" b="2850"/>
          <a:stretch>
            <a:fillRect/>
          </a:stretch>
        </p:blipFill>
        <p:spPr>
          <a:xfrm rot="5400000">
            <a:off x="3626870" y="3800300"/>
            <a:ext cx="598458" cy="1731312"/>
          </a:xfrm>
          <a:prstGeom prst="rect">
            <a:avLst/>
          </a:prstGeom>
        </p:spPr>
      </p:pic>
      <p:pic>
        <p:nvPicPr>
          <p:cNvPr id="24" name="Picture 23">
            <a:extLst>
              <a:ext uri="{FF2B5EF4-FFF2-40B4-BE49-F238E27FC236}">
                <a16:creationId xmlns:a16="http://schemas.microsoft.com/office/drawing/2014/main" id="{69E459B4-1FCB-1E7F-5C40-C4450D90F55E}"/>
              </a:ext>
            </a:extLst>
          </p:cNvPr>
          <p:cNvPicPr>
            <a:picLocks noChangeAspect="1"/>
          </p:cNvPicPr>
          <p:nvPr/>
        </p:nvPicPr>
        <p:blipFill>
          <a:blip r:embed="rId3"/>
          <a:srcRect l="9831" t="41810" r="1017" b="39791"/>
          <a:stretch>
            <a:fillRect/>
          </a:stretch>
        </p:blipFill>
        <p:spPr>
          <a:xfrm>
            <a:off x="5346680" y="5477990"/>
            <a:ext cx="6324716" cy="323832"/>
          </a:xfrm>
          <a:prstGeom prst="rect">
            <a:avLst/>
          </a:prstGeom>
        </p:spPr>
      </p:pic>
      <p:pic>
        <p:nvPicPr>
          <p:cNvPr id="1026" name="Picture 2" descr="Laptop Icon Vector Art, Icons, and ...">
            <a:extLst>
              <a:ext uri="{FF2B5EF4-FFF2-40B4-BE49-F238E27FC236}">
                <a16:creationId xmlns:a16="http://schemas.microsoft.com/office/drawing/2014/main" id="{8660D7EB-C2CA-191B-0845-2AF9CD1F3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91" y="3726931"/>
            <a:ext cx="23431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00F4822E-A7CA-3493-3E7B-BF33C2B218B2}"/>
              </a:ext>
            </a:extLst>
          </p:cNvPr>
          <p:cNvPicPr>
            <a:picLocks noChangeAspect="1"/>
          </p:cNvPicPr>
          <p:nvPr/>
        </p:nvPicPr>
        <p:blipFill>
          <a:blip r:embed="rId5"/>
          <a:stretch>
            <a:fillRect/>
          </a:stretch>
        </p:blipFill>
        <p:spPr>
          <a:xfrm>
            <a:off x="5346680" y="3726931"/>
            <a:ext cx="6324716" cy="1751059"/>
          </a:xfrm>
          <a:prstGeom prst="rect">
            <a:avLst/>
          </a:prstGeom>
        </p:spPr>
      </p:pic>
      <p:pic>
        <p:nvPicPr>
          <p:cNvPr id="30" name="Picture 29">
            <a:extLst>
              <a:ext uri="{FF2B5EF4-FFF2-40B4-BE49-F238E27FC236}">
                <a16:creationId xmlns:a16="http://schemas.microsoft.com/office/drawing/2014/main" id="{1935671A-431E-395A-1474-3AC68F2616BC}"/>
              </a:ext>
            </a:extLst>
          </p:cNvPr>
          <p:cNvPicPr>
            <a:picLocks noChangeAspect="1"/>
          </p:cNvPicPr>
          <p:nvPr/>
        </p:nvPicPr>
        <p:blipFill>
          <a:blip r:embed="rId6"/>
          <a:srcRect l="3251" t="83928"/>
          <a:stretch>
            <a:fillRect/>
          </a:stretch>
        </p:blipFill>
        <p:spPr>
          <a:xfrm flipV="1">
            <a:off x="5359956" y="5723448"/>
            <a:ext cx="6311439" cy="78373"/>
          </a:xfrm>
          <a:prstGeom prst="rect">
            <a:avLst/>
          </a:prstGeom>
        </p:spPr>
      </p:pic>
      <p:sp>
        <p:nvSpPr>
          <p:cNvPr id="2" name="TextBox 1">
            <a:extLst>
              <a:ext uri="{FF2B5EF4-FFF2-40B4-BE49-F238E27FC236}">
                <a16:creationId xmlns:a16="http://schemas.microsoft.com/office/drawing/2014/main" id="{ECB1B914-F056-8642-FFD7-E257FB7CDB8F}"/>
              </a:ext>
            </a:extLst>
          </p:cNvPr>
          <p:cNvSpPr txBox="1"/>
          <p:nvPr/>
        </p:nvSpPr>
        <p:spPr>
          <a:xfrm>
            <a:off x="612450" y="1624639"/>
            <a:ext cx="10967100" cy="1077218"/>
          </a:xfrm>
          <a:prstGeom prst="rect">
            <a:avLst/>
          </a:prstGeom>
          <a:noFill/>
        </p:spPr>
        <p:txBody>
          <a:bodyPr wrap="square" rtlCol="0">
            <a:spAutoFit/>
          </a:bodyPr>
          <a:lstStyle/>
          <a:p>
            <a:r>
              <a:rPr lang="en-GB" sz="2400" b="1" dirty="0"/>
              <a:t>Data Set:</a:t>
            </a:r>
          </a:p>
          <a:p>
            <a:r>
              <a:rPr lang="en-GB" sz="2000" dirty="0"/>
              <a:t>	     2 mic orientations(0</a:t>
            </a:r>
            <a:r>
              <a:rPr lang="en-PK" dirty="0"/>
              <a:t>°</a:t>
            </a:r>
            <a:r>
              <a:rPr lang="en-GB" sz="2000" dirty="0"/>
              <a:t> &amp; 45</a:t>
            </a:r>
            <a:r>
              <a:rPr lang="en-PK" dirty="0"/>
              <a:t>°</a:t>
            </a:r>
            <a:r>
              <a:rPr lang="en-GB" sz="2000" dirty="0"/>
              <a:t>) x 5 distances x 4 altitudes = 40 data points </a:t>
            </a:r>
          </a:p>
          <a:p>
            <a:r>
              <a:rPr lang="en-GB" sz="2000" dirty="0"/>
              <a:t>10 sec .wav file. So, 40x 10 = 400 seconds </a:t>
            </a:r>
            <a:endParaRPr lang="en-PK" sz="2000" dirty="0"/>
          </a:p>
        </p:txBody>
      </p:sp>
      <p:sp>
        <p:nvSpPr>
          <p:cNvPr id="3" name="TextBox 2">
            <a:extLst>
              <a:ext uri="{FF2B5EF4-FFF2-40B4-BE49-F238E27FC236}">
                <a16:creationId xmlns:a16="http://schemas.microsoft.com/office/drawing/2014/main" id="{16398BE3-1BC1-076C-91C3-4432EE04C6B1}"/>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EXPERIMENTAL SETUP</a:t>
            </a:r>
          </a:p>
        </p:txBody>
      </p:sp>
      <p:sp>
        <p:nvSpPr>
          <p:cNvPr id="6" name="Arrow: Right 5">
            <a:extLst>
              <a:ext uri="{FF2B5EF4-FFF2-40B4-BE49-F238E27FC236}">
                <a16:creationId xmlns:a16="http://schemas.microsoft.com/office/drawing/2014/main" id="{BD7DDCE9-113F-875D-7EDA-0BEC64EAE3A5}"/>
              </a:ext>
            </a:extLst>
          </p:cNvPr>
          <p:cNvSpPr/>
          <p:nvPr/>
        </p:nvSpPr>
        <p:spPr>
          <a:xfrm>
            <a:off x="2407181" y="4665956"/>
            <a:ext cx="410547" cy="1206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 name="Arrow: Left-Right 6">
            <a:extLst>
              <a:ext uri="{FF2B5EF4-FFF2-40B4-BE49-F238E27FC236}">
                <a16:creationId xmlns:a16="http://schemas.microsoft.com/office/drawing/2014/main" id="{E2807450-9B1B-8071-4238-EA4380EA6E24}"/>
              </a:ext>
            </a:extLst>
          </p:cNvPr>
          <p:cNvSpPr/>
          <p:nvPr/>
        </p:nvSpPr>
        <p:spPr>
          <a:xfrm>
            <a:off x="4889241" y="4605632"/>
            <a:ext cx="382555" cy="12064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 name="TextBox 8">
            <a:extLst>
              <a:ext uri="{FF2B5EF4-FFF2-40B4-BE49-F238E27FC236}">
                <a16:creationId xmlns:a16="http://schemas.microsoft.com/office/drawing/2014/main" id="{227AFD00-2AFF-FC90-117E-85B9D430B224}"/>
              </a:ext>
            </a:extLst>
          </p:cNvPr>
          <p:cNvSpPr txBox="1"/>
          <p:nvPr/>
        </p:nvSpPr>
        <p:spPr>
          <a:xfrm>
            <a:off x="612450" y="3145353"/>
            <a:ext cx="6134876" cy="461665"/>
          </a:xfrm>
          <a:prstGeom prst="rect">
            <a:avLst/>
          </a:prstGeom>
          <a:noFill/>
        </p:spPr>
        <p:txBody>
          <a:bodyPr wrap="square">
            <a:spAutoFit/>
          </a:bodyPr>
          <a:lstStyle/>
          <a:p>
            <a:r>
              <a:rPr lang="en-GB" sz="2400" b="1" dirty="0"/>
              <a:t>Schematic Diagram</a:t>
            </a:r>
            <a:r>
              <a:rPr lang="en-GB" sz="2200" b="1" dirty="0"/>
              <a:t>:</a:t>
            </a:r>
          </a:p>
        </p:txBody>
      </p:sp>
      <p:sp>
        <p:nvSpPr>
          <p:cNvPr id="5" name="Rectangle 4">
            <a:extLst>
              <a:ext uri="{FF2B5EF4-FFF2-40B4-BE49-F238E27FC236}">
                <a16:creationId xmlns:a16="http://schemas.microsoft.com/office/drawing/2014/main" id="{0EC615B4-09E8-2B18-B527-1506DE3DD269}"/>
              </a:ext>
            </a:extLst>
          </p:cNvPr>
          <p:cNvSpPr/>
          <p:nvPr/>
        </p:nvSpPr>
        <p:spPr>
          <a:xfrm>
            <a:off x="612450" y="5670225"/>
            <a:ext cx="1398781" cy="297474"/>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TextBox 3">
            <a:extLst>
              <a:ext uri="{FF2B5EF4-FFF2-40B4-BE49-F238E27FC236}">
                <a16:creationId xmlns:a16="http://schemas.microsoft.com/office/drawing/2014/main" id="{388E5EDC-B2AF-5D50-FBE7-2BD5A60BA3FE}"/>
              </a:ext>
            </a:extLst>
          </p:cNvPr>
          <p:cNvSpPr txBox="1"/>
          <p:nvPr/>
        </p:nvSpPr>
        <p:spPr>
          <a:xfrm>
            <a:off x="631112" y="5636562"/>
            <a:ext cx="1398781" cy="369332"/>
          </a:xfrm>
          <a:prstGeom prst="rect">
            <a:avLst/>
          </a:prstGeom>
          <a:noFill/>
        </p:spPr>
        <p:txBody>
          <a:bodyPr wrap="none" rtlCol="0">
            <a:spAutoFit/>
          </a:bodyPr>
          <a:lstStyle/>
          <a:p>
            <a:r>
              <a:rPr lang="en-GB" dirty="0"/>
              <a:t>Workstation</a:t>
            </a:r>
            <a:endParaRPr lang="en-PK" dirty="0"/>
          </a:p>
        </p:txBody>
      </p:sp>
      <p:sp>
        <p:nvSpPr>
          <p:cNvPr id="10" name="Rectangle 9">
            <a:extLst>
              <a:ext uri="{FF2B5EF4-FFF2-40B4-BE49-F238E27FC236}">
                <a16:creationId xmlns:a16="http://schemas.microsoft.com/office/drawing/2014/main" id="{2BDE132D-8988-05C4-70CE-8DCEF723291D}"/>
              </a:ext>
            </a:extLst>
          </p:cNvPr>
          <p:cNvSpPr/>
          <p:nvPr/>
        </p:nvSpPr>
        <p:spPr>
          <a:xfrm>
            <a:off x="3377682" y="5639906"/>
            <a:ext cx="1231640" cy="307394"/>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8" name="TextBox 7">
            <a:extLst>
              <a:ext uri="{FF2B5EF4-FFF2-40B4-BE49-F238E27FC236}">
                <a16:creationId xmlns:a16="http://schemas.microsoft.com/office/drawing/2014/main" id="{4DAA89EB-7D07-9C6B-35FD-C66C5993594B}"/>
              </a:ext>
            </a:extLst>
          </p:cNvPr>
          <p:cNvSpPr txBox="1"/>
          <p:nvPr/>
        </p:nvSpPr>
        <p:spPr>
          <a:xfrm>
            <a:off x="3323344" y="5621244"/>
            <a:ext cx="1487073" cy="353943"/>
          </a:xfrm>
          <a:prstGeom prst="rect">
            <a:avLst/>
          </a:prstGeom>
          <a:noFill/>
        </p:spPr>
        <p:txBody>
          <a:bodyPr wrap="square" rtlCol="0">
            <a:spAutoFit/>
          </a:bodyPr>
          <a:lstStyle/>
          <a:p>
            <a:r>
              <a:rPr lang="en-GB" sz="1700" dirty="0"/>
              <a:t>UMIK-1 Mic</a:t>
            </a:r>
            <a:endParaRPr lang="en-PK" sz="1700" dirty="0"/>
          </a:p>
        </p:txBody>
      </p:sp>
    </p:spTree>
    <p:extLst>
      <p:ext uri="{BB962C8B-B14F-4D97-AF65-F5344CB8AC3E}">
        <p14:creationId xmlns:p14="http://schemas.microsoft.com/office/powerpoint/2010/main" val="235101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9" grpId="0"/>
      <p:bldP spid="5" grpId="0" animBg="1"/>
      <p:bldP spid="4" grpId="0"/>
      <p:bldP spid="10"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4166A513-7A89-E3F3-DC62-1906789F4948}"/>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AERO-ACOUSTIC ANALYSIS</a:t>
            </a:r>
          </a:p>
        </p:txBody>
      </p:sp>
      <p:sp>
        <p:nvSpPr>
          <p:cNvPr id="23" name="TextBox 22">
            <a:extLst>
              <a:ext uri="{FF2B5EF4-FFF2-40B4-BE49-F238E27FC236}">
                <a16:creationId xmlns:a16="http://schemas.microsoft.com/office/drawing/2014/main" id="{10C94324-3FDD-FDF6-882D-7DFC04EEFD60}"/>
              </a:ext>
            </a:extLst>
          </p:cNvPr>
          <p:cNvSpPr txBox="1"/>
          <p:nvPr/>
        </p:nvSpPr>
        <p:spPr>
          <a:xfrm>
            <a:off x="531634" y="1544752"/>
            <a:ext cx="11105701" cy="461665"/>
          </a:xfrm>
          <a:prstGeom prst="rect">
            <a:avLst/>
          </a:prstGeom>
          <a:noFill/>
        </p:spPr>
        <p:txBody>
          <a:bodyPr wrap="square" rtlCol="0">
            <a:spAutoFit/>
          </a:bodyPr>
          <a:lstStyle/>
          <a:p>
            <a:r>
              <a:rPr lang="en-GB" sz="2400" b="1" dirty="0">
                <a:latin typeface="+mj-lt"/>
              </a:rPr>
              <a:t>SPL vs Frequency Graph</a:t>
            </a:r>
            <a:r>
              <a:rPr lang="en-GB" sz="2400" b="1" dirty="0"/>
              <a:t>:</a:t>
            </a:r>
            <a:r>
              <a:rPr lang="en-GB" sz="2000" dirty="0"/>
              <a:t>			</a:t>
            </a:r>
            <a:r>
              <a:rPr lang="en-GB" sz="2400" b="1" dirty="0"/>
              <a:t>	     </a:t>
            </a:r>
            <a:endParaRPr lang="en-PK" sz="2400" b="1" dirty="0"/>
          </a:p>
        </p:txBody>
      </p:sp>
      <p:pic>
        <p:nvPicPr>
          <p:cNvPr id="4" name="Picture 3">
            <a:extLst>
              <a:ext uri="{FF2B5EF4-FFF2-40B4-BE49-F238E27FC236}">
                <a16:creationId xmlns:a16="http://schemas.microsoft.com/office/drawing/2014/main" id="{9EB574EA-26DA-465A-32CF-BA673E5B3498}"/>
              </a:ext>
            </a:extLst>
          </p:cNvPr>
          <p:cNvPicPr>
            <a:picLocks noChangeAspect="1"/>
          </p:cNvPicPr>
          <p:nvPr/>
        </p:nvPicPr>
        <p:blipFill>
          <a:blip r:embed="rId2"/>
          <a:stretch>
            <a:fillRect/>
          </a:stretch>
        </p:blipFill>
        <p:spPr>
          <a:xfrm>
            <a:off x="2699930" y="2062509"/>
            <a:ext cx="6986374" cy="4275893"/>
          </a:xfrm>
          <a:prstGeom prst="rect">
            <a:avLst/>
          </a:prstGeom>
        </p:spPr>
      </p:pic>
      <p:pic>
        <p:nvPicPr>
          <p:cNvPr id="8" name="Picture 7">
            <a:extLst>
              <a:ext uri="{FF2B5EF4-FFF2-40B4-BE49-F238E27FC236}">
                <a16:creationId xmlns:a16="http://schemas.microsoft.com/office/drawing/2014/main" id="{FDD3041B-F08E-DC02-1B07-7664DB767898}"/>
              </a:ext>
            </a:extLst>
          </p:cNvPr>
          <p:cNvPicPr>
            <a:picLocks noChangeAspect="1"/>
          </p:cNvPicPr>
          <p:nvPr/>
        </p:nvPicPr>
        <p:blipFill>
          <a:blip r:embed="rId3"/>
          <a:stretch>
            <a:fillRect/>
          </a:stretch>
        </p:blipFill>
        <p:spPr>
          <a:xfrm>
            <a:off x="2761361" y="2085810"/>
            <a:ext cx="6924943" cy="4252592"/>
          </a:xfrm>
          <a:prstGeom prst="rect">
            <a:avLst/>
          </a:prstGeom>
        </p:spPr>
      </p:pic>
      <p:pic>
        <p:nvPicPr>
          <p:cNvPr id="12" name="Picture 11">
            <a:extLst>
              <a:ext uri="{FF2B5EF4-FFF2-40B4-BE49-F238E27FC236}">
                <a16:creationId xmlns:a16="http://schemas.microsoft.com/office/drawing/2014/main" id="{13FC84D7-62E5-78A7-E635-01A31150AAB0}"/>
              </a:ext>
            </a:extLst>
          </p:cNvPr>
          <p:cNvPicPr>
            <a:picLocks noChangeAspect="1"/>
          </p:cNvPicPr>
          <p:nvPr/>
        </p:nvPicPr>
        <p:blipFill>
          <a:blip r:embed="rId4"/>
          <a:stretch>
            <a:fillRect/>
          </a:stretch>
        </p:blipFill>
        <p:spPr>
          <a:xfrm>
            <a:off x="2699930" y="2085810"/>
            <a:ext cx="6986374" cy="4252592"/>
          </a:xfrm>
          <a:prstGeom prst="rect">
            <a:avLst/>
          </a:prstGeom>
        </p:spPr>
      </p:pic>
      <p:pic>
        <p:nvPicPr>
          <p:cNvPr id="18" name="Picture 17">
            <a:extLst>
              <a:ext uri="{FF2B5EF4-FFF2-40B4-BE49-F238E27FC236}">
                <a16:creationId xmlns:a16="http://schemas.microsoft.com/office/drawing/2014/main" id="{4A08FA9B-68D1-42B3-EAF2-C93ABF59A8D0}"/>
              </a:ext>
            </a:extLst>
          </p:cNvPr>
          <p:cNvPicPr>
            <a:picLocks noChangeAspect="1"/>
          </p:cNvPicPr>
          <p:nvPr/>
        </p:nvPicPr>
        <p:blipFill>
          <a:blip r:embed="rId5"/>
          <a:stretch>
            <a:fillRect/>
          </a:stretch>
        </p:blipFill>
        <p:spPr>
          <a:xfrm>
            <a:off x="2699930" y="2137016"/>
            <a:ext cx="6802662" cy="4275892"/>
          </a:xfrm>
          <a:prstGeom prst="rect">
            <a:avLst/>
          </a:prstGeom>
        </p:spPr>
      </p:pic>
      <p:pic>
        <p:nvPicPr>
          <p:cNvPr id="25" name="Picture 24">
            <a:extLst>
              <a:ext uri="{FF2B5EF4-FFF2-40B4-BE49-F238E27FC236}">
                <a16:creationId xmlns:a16="http://schemas.microsoft.com/office/drawing/2014/main" id="{5D229615-FE82-EC9C-3DA8-FA23C58EF825}"/>
              </a:ext>
            </a:extLst>
          </p:cNvPr>
          <p:cNvPicPr>
            <a:picLocks noChangeAspect="1"/>
          </p:cNvPicPr>
          <p:nvPr/>
        </p:nvPicPr>
        <p:blipFill>
          <a:blip r:embed="rId6"/>
          <a:stretch>
            <a:fillRect/>
          </a:stretch>
        </p:blipFill>
        <p:spPr>
          <a:xfrm>
            <a:off x="2699930" y="2158008"/>
            <a:ext cx="6924943" cy="4275891"/>
          </a:xfrm>
          <a:prstGeom prst="rect">
            <a:avLst/>
          </a:prstGeom>
        </p:spPr>
      </p:pic>
      <p:pic>
        <p:nvPicPr>
          <p:cNvPr id="20" name="Picture 19">
            <a:extLst>
              <a:ext uri="{FF2B5EF4-FFF2-40B4-BE49-F238E27FC236}">
                <a16:creationId xmlns:a16="http://schemas.microsoft.com/office/drawing/2014/main" id="{D53ECB38-4DE3-0128-D2E8-022A34A28F44}"/>
              </a:ext>
            </a:extLst>
          </p:cNvPr>
          <p:cNvPicPr>
            <a:picLocks noChangeAspect="1"/>
          </p:cNvPicPr>
          <p:nvPr/>
        </p:nvPicPr>
        <p:blipFill>
          <a:blip r:embed="rId7"/>
          <a:stretch>
            <a:fillRect/>
          </a:stretch>
        </p:blipFill>
        <p:spPr>
          <a:xfrm>
            <a:off x="2699930" y="2236733"/>
            <a:ext cx="6888923" cy="4096398"/>
          </a:xfrm>
          <a:prstGeom prst="rect">
            <a:avLst/>
          </a:prstGeom>
        </p:spPr>
      </p:pic>
      <p:pic>
        <p:nvPicPr>
          <p:cNvPr id="21" name="Picture 20">
            <a:extLst>
              <a:ext uri="{FF2B5EF4-FFF2-40B4-BE49-F238E27FC236}">
                <a16:creationId xmlns:a16="http://schemas.microsoft.com/office/drawing/2014/main" id="{845EECA0-A1CB-9627-FF04-28C8204B9152}"/>
              </a:ext>
            </a:extLst>
          </p:cNvPr>
          <p:cNvPicPr>
            <a:picLocks noChangeAspect="1"/>
          </p:cNvPicPr>
          <p:nvPr/>
        </p:nvPicPr>
        <p:blipFill>
          <a:blip r:embed="rId8"/>
          <a:stretch>
            <a:fillRect/>
          </a:stretch>
        </p:blipFill>
        <p:spPr>
          <a:xfrm>
            <a:off x="2699930" y="2183943"/>
            <a:ext cx="6924943" cy="4252592"/>
          </a:xfrm>
          <a:prstGeom prst="rect">
            <a:avLst/>
          </a:prstGeom>
        </p:spPr>
      </p:pic>
    </p:spTree>
    <p:extLst>
      <p:ext uri="{BB962C8B-B14F-4D97-AF65-F5344CB8AC3E}">
        <p14:creationId xmlns:p14="http://schemas.microsoft.com/office/powerpoint/2010/main" val="182453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4F5E1-6C1B-2279-80C5-92CFCA9AB4AC}"/>
              </a:ext>
            </a:extLst>
          </p:cNvPr>
          <p:cNvPicPr>
            <a:picLocks noChangeAspect="1"/>
          </p:cNvPicPr>
          <p:nvPr/>
        </p:nvPicPr>
        <p:blipFill>
          <a:blip r:embed="rId3"/>
          <a:stretch>
            <a:fillRect/>
          </a:stretch>
        </p:blipFill>
        <p:spPr>
          <a:xfrm>
            <a:off x="299633" y="2754571"/>
            <a:ext cx="5878159" cy="3506688"/>
          </a:xfrm>
          <a:prstGeom prst="rect">
            <a:avLst/>
          </a:prstGeom>
        </p:spPr>
      </p:pic>
      <p:pic>
        <p:nvPicPr>
          <p:cNvPr id="6" name="Picture 5">
            <a:extLst>
              <a:ext uri="{FF2B5EF4-FFF2-40B4-BE49-F238E27FC236}">
                <a16:creationId xmlns:a16="http://schemas.microsoft.com/office/drawing/2014/main" id="{F23513FE-87CA-3ABD-25C4-C53C258EA318}"/>
              </a:ext>
            </a:extLst>
          </p:cNvPr>
          <p:cNvPicPr>
            <a:picLocks noChangeAspect="1"/>
          </p:cNvPicPr>
          <p:nvPr/>
        </p:nvPicPr>
        <p:blipFill>
          <a:blip r:embed="rId4"/>
          <a:stretch>
            <a:fillRect/>
          </a:stretch>
        </p:blipFill>
        <p:spPr>
          <a:xfrm>
            <a:off x="6147984" y="2754570"/>
            <a:ext cx="5878159" cy="3506688"/>
          </a:xfrm>
          <a:prstGeom prst="rect">
            <a:avLst/>
          </a:prstGeom>
        </p:spPr>
      </p:pic>
      <p:pic>
        <p:nvPicPr>
          <p:cNvPr id="10" name="Picture 9">
            <a:extLst>
              <a:ext uri="{FF2B5EF4-FFF2-40B4-BE49-F238E27FC236}">
                <a16:creationId xmlns:a16="http://schemas.microsoft.com/office/drawing/2014/main" id="{B535ED60-9333-1320-4F52-2E6FB578EC39}"/>
              </a:ext>
            </a:extLst>
          </p:cNvPr>
          <p:cNvPicPr>
            <a:picLocks noChangeAspect="1"/>
          </p:cNvPicPr>
          <p:nvPr/>
        </p:nvPicPr>
        <p:blipFill>
          <a:blip r:embed="rId5"/>
          <a:stretch>
            <a:fillRect/>
          </a:stretch>
        </p:blipFill>
        <p:spPr>
          <a:xfrm>
            <a:off x="6147985" y="2796248"/>
            <a:ext cx="5892266" cy="3461678"/>
          </a:xfrm>
          <a:prstGeom prst="rect">
            <a:avLst/>
          </a:prstGeom>
        </p:spPr>
      </p:pic>
      <p:sp>
        <p:nvSpPr>
          <p:cNvPr id="14" name="TextBox 13">
            <a:extLst>
              <a:ext uri="{FF2B5EF4-FFF2-40B4-BE49-F238E27FC236}">
                <a16:creationId xmlns:a16="http://schemas.microsoft.com/office/drawing/2014/main" id="{C4994D27-FC27-8E7A-D787-EFA7AE080516}"/>
              </a:ext>
            </a:extLst>
          </p:cNvPr>
          <p:cNvSpPr txBox="1"/>
          <p:nvPr/>
        </p:nvSpPr>
        <p:spPr>
          <a:xfrm>
            <a:off x="550295" y="1544752"/>
            <a:ext cx="11105701" cy="1200329"/>
          </a:xfrm>
          <a:prstGeom prst="rect">
            <a:avLst/>
          </a:prstGeom>
          <a:noFill/>
        </p:spPr>
        <p:txBody>
          <a:bodyPr wrap="square" rtlCol="0">
            <a:spAutoFit/>
          </a:bodyPr>
          <a:lstStyle/>
          <a:p>
            <a:r>
              <a:rPr lang="en-GB" sz="2400" b="1" dirty="0">
                <a:latin typeface="+mj-lt"/>
              </a:rPr>
              <a:t>OASPL</a:t>
            </a:r>
            <a:r>
              <a:rPr lang="en-GB" sz="2400" b="1" dirty="0"/>
              <a:t>:</a:t>
            </a:r>
          </a:p>
          <a:p>
            <a:r>
              <a:rPr lang="en-GB" sz="2400" b="1" dirty="0"/>
              <a:t>	  </a:t>
            </a:r>
            <a:r>
              <a:rPr lang="en-GB" sz="2000" dirty="0"/>
              <a:t>The effect of Overall Sound Pressure level at all points in space was studied.	</a:t>
            </a:r>
            <a:r>
              <a:rPr lang="en-GB" sz="2400" b="1" dirty="0"/>
              <a:t>	     </a:t>
            </a:r>
            <a:endParaRPr lang="en-PK" sz="2400" b="1" dirty="0"/>
          </a:p>
        </p:txBody>
      </p:sp>
      <p:pic>
        <p:nvPicPr>
          <p:cNvPr id="12" name="Picture 11">
            <a:extLst>
              <a:ext uri="{FF2B5EF4-FFF2-40B4-BE49-F238E27FC236}">
                <a16:creationId xmlns:a16="http://schemas.microsoft.com/office/drawing/2014/main" id="{6AD38963-8D16-68D3-A911-494F239AE5BE}"/>
              </a:ext>
            </a:extLst>
          </p:cNvPr>
          <p:cNvPicPr>
            <a:picLocks noChangeAspect="1"/>
          </p:cNvPicPr>
          <p:nvPr/>
        </p:nvPicPr>
        <p:blipFill>
          <a:blip r:embed="rId6"/>
          <a:stretch>
            <a:fillRect/>
          </a:stretch>
        </p:blipFill>
        <p:spPr>
          <a:xfrm>
            <a:off x="299634" y="2796248"/>
            <a:ext cx="5878160" cy="3461677"/>
          </a:xfrm>
          <a:prstGeom prst="rect">
            <a:avLst/>
          </a:prstGeom>
        </p:spPr>
      </p:pic>
      <p:pic>
        <p:nvPicPr>
          <p:cNvPr id="8" name="Picture 7">
            <a:extLst>
              <a:ext uri="{FF2B5EF4-FFF2-40B4-BE49-F238E27FC236}">
                <a16:creationId xmlns:a16="http://schemas.microsoft.com/office/drawing/2014/main" id="{C9576126-027F-E382-551D-40428C1AC9CD}"/>
              </a:ext>
            </a:extLst>
          </p:cNvPr>
          <p:cNvPicPr>
            <a:picLocks noChangeAspect="1"/>
          </p:cNvPicPr>
          <p:nvPr/>
        </p:nvPicPr>
        <p:blipFill>
          <a:blip r:embed="rId7"/>
          <a:stretch>
            <a:fillRect/>
          </a:stretch>
        </p:blipFill>
        <p:spPr>
          <a:xfrm>
            <a:off x="299633" y="1535262"/>
            <a:ext cx="11726509" cy="4722662"/>
          </a:xfrm>
          <a:prstGeom prst="rect">
            <a:avLst/>
          </a:prstGeom>
        </p:spPr>
      </p:pic>
      <p:sp>
        <p:nvSpPr>
          <p:cNvPr id="13" name="TextBox 12">
            <a:extLst>
              <a:ext uri="{FF2B5EF4-FFF2-40B4-BE49-F238E27FC236}">
                <a16:creationId xmlns:a16="http://schemas.microsoft.com/office/drawing/2014/main" id="{74008404-610C-BAFE-D33C-2912E4D93B6A}"/>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AERO-ACOUSTIC ANALYSIS</a:t>
            </a:r>
          </a:p>
        </p:txBody>
      </p:sp>
    </p:spTree>
    <p:extLst>
      <p:ext uri="{BB962C8B-B14F-4D97-AF65-F5344CB8AC3E}">
        <p14:creationId xmlns:p14="http://schemas.microsoft.com/office/powerpoint/2010/main" val="229040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525002" y="5231867"/>
            <a:ext cx="2666998" cy="1631216"/>
          </a:xfrm>
          <a:prstGeom prst="rect">
            <a:avLst/>
          </a:prstGeom>
          <a:noFill/>
        </p:spPr>
        <p:txBody>
          <a:bodyPr wrap="square" rtlCol="0">
            <a:spAutoFit/>
          </a:bodyPr>
          <a:lstStyle/>
          <a:p>
            <a:pPr>
              <a:defRPr/>
            </a:pPr>
            <a:r>
              <a:rPr lang="en-US" sz="2000" b="1" kern="0" dirty="0">
                <a:solidFill>
                  <a:srgbClr val="002060"/>
                </a:solidFill>
                <a:latin typeface="Arial" charset="0"/>
                <a:cs typeface="Arial" charset="0"/>
              </a:rPr>
              <a:t>ADVISOR</a:t>
            </a:r>
          </a:p>
          <a:p>
            <a:pPr>
              <a:defRPr/>
            </a:pPr>
            <a:r>
              <a:rPr lang="en-US" sz="2000" kern="0" dirty="0">
                <a:solidFill>
                  <a:srgbClr val="002060"/>
                </a:solidFill>
                <a:latin typeface="Arial" charset="0"/>
                <a:cs typeface="Arial" charset="0"/>
              </a:rPr>
              <a:t>SL QASIM </a:t>
            </a:r>
          </a:p>
          <a:p>
            <a:pPr>
              <a:defRPr/>
            </a:pPr>
            <a:r>
              <a:rPr lang="en-US" sz="2000" b="1" kern="0" dirty="0">
                <a:solidFill>
                  <a:srgbClr val="002060"/>
                </a:solidFill>
                <a:latin typeface="Arial" charset="0"/>
                <a:cs typeface="Arial" charset="0"/>
              </a:rPr>
              <a:t>CO-ADVISOR</a:t>
            </a:r>
          </a:p>
          <a:p>
            <a:pPr>
              <a:defRPr/>
            </a:pPr>
            <a:r>
              <a:rPr lang="en-US" sz="2000" kern="0" dirty="0">
                <a:solidFill>
                  <a:srgbClr val="002060"/>
                </a:solidFill>
                <a:latin typeface="Arial" charset="0"/>
                <a:cs typeface="Arial" charset="0"/>
              </a:rPr>
              <a:t>SL IRSALAN</a:t>
            </a:r>
          </a:p>
          <a:p>
            <a:pPr>
              <a:defRPr/>
            </a:pPr>
            <a:endParaRPr lang="en-US" sz="2000" kern="0" dirty="0">
              <a:solidFill>
                <a:srgbClr val="002060"/>
              </a:solidFill>
              <a:latin typeface="Arial" charset="0"/>
              <a:cs typeface="Arial" charset="0"/>
            </a:endParaRPr>
          </a:p>
        </p:txBody>
      </p:sp>
      <p:sp>
        <p:nvSpPr>
          <p:cNvPr id="5" name="Content Placeholder 2"/>
          <p:cNvSpPr txBox="1">
            <a:spLocks/>
          </p:cNvSpPr>
          <p:nvPr/>
        </p:nvSpPr>
        <p:spPr bwMode="auto">
          <a:xfrm>
            <a:off x="1507295" y="581261"/>
            <a:ext cx="9177408" cy="1463470"/>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Ø"/>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itchFamily="2"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600" dirty="0">
                <a:solidFill>
                  <a:srgbClr val="000000"/>
                </a:solidFill>
                <a:effectLst/>
                <a:latin typeface="+mj-lt"/>
                <a:ea typeface="SimSun" panose="02010600030101010101" pitchFamily="2" charset="-122"/>
                <a:cs typeface="Times New Roman" panose="02020603050405020304" pitchFamily="18" charset="0"/>
              </a:rPr>
              <a:t>AEROACOUTIC BASED MULTICOPTER UAV IDENTIFICATION AND DETECTION</a:t>
            </a:r>
            <a:endParaRPr lang="en-PK" sz="1200" dirty="0">
              <a:effectLst/>
              <a:latin typeface="+mj-lt"/>
              <a:ea typeface="SimSun" panose="02010600030101010101" pitchFamily="2" charset="-122"/>
            </a:endParaRPr>
          </a:p>
        </p:txBody>
      </p:sp>
      <p:sp>
        <p:nvSpPr>
          <p:cNvPr id="6" name="TextBox 5"/>
          <p:cNvSpPr txBox="1"/>
          <p:nvPr/>
        </p:nvSpPr>
        <p:spPr>
          <a:xfrm>
            <a:off x="1507295" y="5309953"/>
            <a:ext cx="2971800" cy="1015663"/>
          </a:xfrm>
          <a:prstGeom prst="rect">
            <a:avLst/>
          </a:prstGeom>
          <a:noFill/>
        </p:spPr>
        <p:txBody>
          <a:bodyPr wrap="square" rtlCol="0">
            <a:spAutoFit/>
          </a:bodyPr>
          <a:lstStyle/>
          <a:p>
            <a:pPr>
              <a:defRPr/>
            </a:pPr>
            <a:r>
              <a:rPr lang="en-US" sz="2000" b="1" kern="0" dirty="0">
                <a:solidFill>
                  <a:srgbClr val="002060"/>
                </a:solidFill>
                <a:latin typeface="Arial" charset="0"/>
                <a:cs typeface="Arial" charset="0"/>
              </a:rPr>
              <a:t>STUDENT</a:t>
            </a:r>
          </a:p>
          <a:p>
            <a:pPr>
              <a:defRPr/>
            </a:pPr>
            <a:r>
              <a:rPr lang="en-US" sz="2000" kern="0" dirty="0">
                <a:solidFill>
                  <a:srgbClr val="002060"/>
                </a:solidFill>
                <a:latin typeface="Arial" charset="0"/>
                <a:cs typeface="Arial" charset="0"/>
              </a:rPr>
              <a:t>A/C M HUSNAIN</a:t>
            </a:r>
          </a:p>
          <a:p>
            <a:pPr>
              <a:defRPr/>
            </a:pPr>
            <a:r>
              <a:rPr lang="en-US" sz="2000" kern="0" dirty="0">
                <a:solidFill>
                  <a:srgbClr val="002060"/>
                </a:solidFill>
                <a:latin typeface="Arial" charset="0"/>
                <a:cs typeface="Arial" charset="0"/>
              </a:rPr>
              <a:t>Total slides : 28</a:t>
            </a:r>
          </a:p>
        </p:txBody>
      </p:sp>
      <p:pic>
        <p:nvPicPr>
          <p:cNvPr id="8" name="Picture" descr="A description..."/>
          <p:cNvPicPr/>
          <p:nvPr/>
        </p:nvPicPr>
        <p:blipFill>
          <a:blip r:embed="rId3"/>
          <a:srcRect/>
          <a:stretch>
            <a:fillRect/>
          </a:stretch>
        </p:blipFill>
        <p:spPr bwMode="auto">
          <a:xfrm>
            <a:off x="4762499" y="2090296"/>
            <a:ext cx="2667000" cy="322390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A7338F89-A709-370B-A736-DD8AF3A49341}"/>
              </a:ext>
            </a:extLst>
          </p:cNvPr>
          <p:cNvSpPr>
            <a:spLocks noGrp="1"/>
          </p:cNvSpPr>
          <p:nvPr>
            <p:ph type="sldNum" sz="quarter" idx="12"/>
          </p:nvPr>
        </p:nvSpPr>
        <p:spPr/>
        <p:txBody>
          <a:bodyPr/>
          <a:lstStyle/>
          <a:p>
            <a:pPr fontAlgn="base">
              <a:spcBef>
                <a:spcPct val="0"/>
              </a:spcBef>
              <a:spcAft>
                <a:spcPct val="0"/>
              </a:spcAft>
            </a:pPr>
            <a:fld id="{56A7485D-A7C6-497B-B5E1-5C9E3CC96BF3}" type="slidenum">
              <a:rPr lang="en-US" smtClean="0">
                <a:solidFill>
                  <a:prstClr val="white"/>
                </a:solidFill>
                <a:latin typeface="Arial" charset="0"/>
                <a:cs typeface="Arial" charset="0"/>
              </a:rPr>
              <a:pPr fontAlgn="base">
                <a:spcBef>
                  <a:spcPct val="0"/>
                </a:spcBef>
                <a:spcAft>
                  <a:spcPct val="0"/>
                </a:spcAft>
              </a:pPr>
              <a:t>2</a:t>
            </a:fld>
            <a:endParaRPr lang="en-US" dirty="0">
              <a:solidFill>
                <a:prstClr val="white"/>
              </a:solidFill>
              <a:latin typeface="Arial" charset="0"/>
              <a:cs typeface="Arial" charset="0"/>
            </a:endParaRPr>
          </a:p>
        </p:txBody>
      </p:sp>
    </p:spTree>
    <p:extLst>
      <p:ext uri="{BB962C8B-B14F-4D97-AF65-F5344CB8AC3E}">
        <p14:creationId xmlns:p14="http://schemas.microsoft.com/office/powerpoint/2010/main" val="1783517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CA1B7A-4332-8868-F5DD-6183B995A839}"/>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DATASET</a:t>
            </a:r>
          </a:p>
        </p:txBody>
      </p:sp>
      <p:sp>
        <p:nvSpPr>
          <p:cNvPr id="3" name="TextBox 2">
            <a:extLst>
              <a:ext uri="{FF2B5EF4-FFF2-40B4-BE49-F238E27FC236}">
                <a16:creationId xmlns:a16="http://schemas.microsoft.com/office/drawing/2014/main" id="{C2922EC7-A369-3892-4050-57DAC5219DB3}"/>
              </a:ext>
            </a:extLst>
          </p:cNvPr>
          <p:cNvSpPr txBox="1"/>
          <p:nvPr/>
        </p:nvSpPr>
        <p:spPr>
          <a:xfrm>
            <a:off x="548226" y="1650394"/>
            <a:ext cx="11105701" cy="2677656"/>
          </a:xfrm>
          <a:prstGeom prst="rect">
            <a:avLst/>
          </a:prstGeom>
          <a:noFill/>
        </p:spPr>
        <p:txBody>
          <a:bodyPr wrap="square" rtlCol="0">
            <a:spAutoFit/>
          </a:bodyPr>
          <a:lstStyle/>
          <a:p>
            <a:r>
              <a:rPr lang="en-GB" sz="2400" b="1" dirty="0">
                <a:latin typeface="+mj-lt"/>
              </a:rPr>
              <a:t>Limitation</a:t>
            </a:r>
            <a:r>
              <a:rPr lang="en-GB" sz="2400" b="1" dirty="0"/>
              <a:t>:</a:t>
            </a:r>
          </a:p>
          <a:p>
            <a:pPr marL="1714500" lvl="3" indent="-342900">
              <a:buFont typeface="Arial" panose="020B0604020202020204" pitchFamily="34" charset="0"/>
              <a:buChar char="•"/>
            </a:pPr>
            <a:r>
              <a:rPr lang="en-GB" sz="2000" dirty="0"/>
              <a:t>Drone unable to hover at a specific coordinate</a:t>
            </a:r>
            <a:br>
              <a:rPr lang="en-GB" sz="2000" dirty="0"/>
            </a:br>
            <a:r>
              <a:rPr lang="en-GB" sz="2000" dirty="0"/>
              <a:t>for longer time</a:t>
            </a:r>
          </a:p>
          <a:p>
            <a:pPr marL="1714500" lvl="3" indent="-342900">
              <a:buFont typeface="Arial" panose="020B0604020202020204" pitchFamily="34" charset="0"/>
              <a:buChar char="•"/>
            </a:pPr>
            <a:r>
              <a:rPr lang="en-GB" sz="2000" dirty="0"/>
              <a:t>No GPS module integrated in the drone</a:t>
            </a:r>
          </a:p>
          <a:p>
            <a:pPr marL="1714500" lvl="3" indent="-342900">
              <a:buFont typeface="Arial" panose="020B0604020202020204" pitchFamily="34" charset="0"/>
              <a:buChar char="•"/>
            </a:pPr>
            <a:r>
              <a:rPr lang="en-GB" sz="2000" dirty="0"/>
              <a:t>Small quantity of dataset due to drone battery </a:t>
            </a:r>
            <a:br>
              <a:rPr lang="en-GB" sz="2000" dirty="0"/>
            </a:br>
            <a:r>
              <a:rPr lang="en-GB" sz="2000" dirty="0"/>
              <a:t>limitation </a:t>
            </a:r>
          </a:p>
          <a:p>
            <a:pPr marL="1714500" lvl="3" indent="-342900">
              <a:buFont typeface="Arial" panose="020B0604020202020204" pitchFamily="34" charset="0"/>
              <a:buChar char="•"/>
            </a:pPr>
            <a:r>
              <a:rPr lang="en-GB" sz="2000" dirty="0"/>
              <a:t>Inaccurate drone coordinates labelling     </a:t>
            </a:r>
          </a:p>
          <a:p>
            <a:r>
              <a:rPr lang="en-GB" sz="2000" dirty="0"/>
              <a:t>			</a:t>
            </a:r>
            <a:r>
              <a:rPr lang="en-GB" sz="2400" b="1" dirty="0"/>
              <a:t>	     </a:t>
            </a:r>
            <a:endParaRPr lang="en-PK" sz="2400" b="1" dirty="0"/>
          </a:p>
        </p:txBody>
      </p:sp>
      <p:sp>
        <p:nvSpPr>
          <p:cNvPr id="4" name="TextBox 3">
            <a:extLst>
              <a:ext uri="{FF2B5EF4-FFF2-40B4-BE49-F238E27FC236}">
                <a16:creationId xmlns:a16="http://schemas.microsoft.com/office/drawing/2014/main" id="{BE4AA5E8-CD71-88EB-77FD-6389BB6448C4}"/>
              </a:ext>
            </a:extLst>
          </p:cNvPr>
          <p:cNvSpPr txBox="1"/>
          <p:nvPr/>
        </p:nvSpPr>
        <p:spPr>
          <a:xfrm>
            <a:off x="548226" y="4040710"/>
            <a:ext cx="11105701" cy="2062103"/>
          </a:xfrm>
          <a:prstGeom prst="rect">
            <a:avLst/>
          </a:prstGeom>
          <a:noFill/>
        </p:spPr>
        <p:txBody>
          <a:bodyPr wrap="square" rtlCol="0">
            <a:spAutoFit/>
          </a:bodyPr>
          <a:lstStyle/>
          <a:p>
            <a:r>
              <a:rPr lang="en-GB" sz="2400" b="1" dirty="0"/>
              <a:t>Dataset Manipulation:</a:t>
            </a:r>
          </a:p>
          <a:p>
            <a:pPr marL="1714500" lvl="3" indent="-342900">
              <a:buFont typeface="Arial" panose="020B0604020202020204" pitchFamily="34" charset="0"/>
              <a:buChar char="•"/>
            </a:pPr>
            <a:r>
              <a:rPr lang="en-GB" sz="2000" dirty="0"/>
              <a:t>Using the dataset to do drone classification</a:t>
            </a:r>
          </a:p>
          <a:p>
            <a:pPr marL="1714500" lvl="3" indent="-342900">
              <a:buFont typeface="Arial" panose="020B0604020202020204" pitchFamily="34" charset="0"/>
              <a:buChar char="•"/>
            </a:pPr>
            <a:r>
              <a:rPr lang="en-GB" sz="2000" dirty="0"/>
              <a:t>Data cleansing and training </a:t>
            </a:r>
          </a:p>
          <a:p>
            <a:pPr marL="1714500" lvl="3" indent="-342900">
              <a:buFont typeface="Arial" panose="020B0604020202020204" pitchFamily="34" charset="0"/>
              <a:buChar char="•"/>
            </a:pPr>
            <a:r>
              <a:rPr lang="en-GB" sz="2000" dirty="0"/>
              <a:t>Real time drone detection testing using the </a:t>
            </a:r>
            <a:br>
              <a:rPr lang="en-GB" sz="2000" dirty="0"/>
            </a:br>
            <a:r>
              <a:rPr lang="en-GB" sz="2000" dirty="0"/>
              <a:t>available data</a:t>
            </a:r>
            <a:endParaRPr lang="en-GB" sz="2400" dirty="0"/>
          </a:p>
          <a:p>
            <a:endParaRPr lang="en-GB" sz="2400" b="1" dirty="0"/>
          </a:p>
        </p:txBody>
      </p:sp>
      <p:pic>
        <p:nvPicPr>
          <p:cNvPr id="6" name="Picture 5">
            <a:extLst>
              <a:ext uri="{FF2B5EF4-FFF2-40B4-BE49-F238E27FC236}">
                <a16:creationId xmlns:a16="http://schemas.microsoft.com/office/drawing/2014/main" id="{669269AE-0D46-9E13-7A1B-E320AD538C80}"/>
              </a:ext>
            </a:extLst>
          </p:cNvPr>
          <p:cNvPicPr>
            <a:picLocks noChangeAspect="1"/>
          </p:cNvPicPr>
          <p:nvPr/>
        </p:nvPicPr>
        <p:blipFill>
          <a:blip r:embed="rId2"/>
          <a:srcRect l="960" t="2521" r="2308"/>
          <a:stretch>
            <a:fillRect/>
          </a:stretch>
        </p:blipFill>
        <p:spPr>
          <a:xfrm>
            <a:off x="7641772" y="1730956"/>
            <a:ext cx="4494244" cy="4392294"/>
          </a:xfrm>
          <a:prstGeom prst="rect">
            <a:avLst/>
          </a:prstGeom>
        </p:spPr>
      </p:pic>
    </p:spTree>
    <p:extLst>
      <p:ext uri="{BB962C8B-B14F-4D97-AF65-F5344CB8AC3E}">
        <p14:creationId xmlns:p14="http://schemas.microsoft.com/office/powerpoint/2010/main" val="301112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F0416D7-DE21-9159-7D24-C6D70D539B63}"/>
              </a:ext>
            </a:extLst>
          </p:cNvPr>
          <p:cNvGraphicFramePr>
            <a:graphicFrameLocks noGrp="1"/>
          </p:cNvGraphicFramePr>
          <p:nvPr>
            <p:extLst>
              <p:ext uri="{D42A27DB-BD31-4B8C-83A1-F6EECF244321}">
                <p14:modId xmlns:p14="http://schemas.microsoft.com/office/powerpoint/2010/main" val="1093427353"/>
              </p:ext>
            </p:extLst>
          </p:nvPr>
        </p:nvGraphicFramePr>
        <p:xfrm>
          <a:off x="0" y="1169037"/>
          <a:ext cx="12196749" cy="5336537"/>
        </p:xfrm>
        <a:graphic>
          <a:graphicData uri="http://schemas.openxmlformats.org/drawingml/2006/table">
            <a:tbl>
              <a:tblPr firstRow="1" firstCol="1" bandRow="1">
                <a:tableStyleId>{5C22544A-7EE6-4342-B048-85BDC9FD1C3A}</a:tableStyleId>
              </a:tblPr>
              <a:tblGrid>
                <a:gridCol w="1617980">
                  <a:extLst>
                    <a:ext uri="{9D8B030D-6E8A-4147-A177-3AD203B41FA5}">
                      <a16:colId xmlns:a16="http://schemas.microsoft.com/office/drawing/2014/main" val="486996501"/>
                    </a:ext>
                  </a:extLst>
                </a:gridCol>
                <a:gridCol w="2651455">
                  <a:extLst>
                    <a:ext uri="{9D8B030D-6E8A-4147-A177-3AD203B41FA5}">
                      <a16:colId xmlns:a16="http://schemas.microsoft.com/office/drawing/2014/main" val="3313934705"/>
                    </a:ext>
                  </a:extLst>
                </a:gridCol>
                <a:gridCol w="2710450">
                  <a:extLst>
                    <a:ext uri="{9D8B030D-6E8A-4147-A177-3AD203B41FA5}">
                      <a16:colId xmlns:a16="http://schemas.microsoft.com/office/drawing/2014/main" val="2974664204"/>
                    </a:ext>
                  </a:extLst>
                </a:gridCol>
                <a:gridCol w="2608432">
                  <a:extLst>
                    <a:ext uri="{9D8B030D-6E8A-4147-A177-3AD203B41FA5}">
                      <a16:colId xmlns:a16="http://schemas.microsoft.com/office/drawing/2014/main" val="4121722307"/>
                    </a:ext>
                  </a:extLst>
                </a:gridCol>
                <a:gridCol w="2608432">
                  <a:extLst>
                    <a:ext uri="{9D8B030D-6E8A-4147-A177-3AD203B41FA5}">
                      <a16:colId xmlns:a16="http://schemas.microsoft.com/office/drawing/2014/main" val="2669825374"/>
                    </a:ext>
                  </a:extLst>
                </a:gridCol>
              </a:tblGrid>
              <a:tr h="426456">
                <a:tc>
                  <a:txBody>
                    <a:bodyPr/>
                    <a:lstStyle/>
                    <a:p>
                      <a:pPr algn="ctr"/>
                      <a:r>
                        <a:rPr lang="en-US" sz="1800" dirty="0"/>
                        <a:t>Data Set</a:t>
                      </a:r>
                    </a:p>
                  </a:txBody>
                  <a:tcPr/>
                </a:tc>
                <a:tc>
                  <a:txBody>
                    <a:bodyPr/>
                    <a:lstStyle/>
                    <a:p>
                      <a:pPr algn="ctr"/>
                      <a:r>
                        <a:rPr lang="en-US" b="0" i="1" dirty="0"/>
                        <a:t>MEMBO</a:t>
                      </a:r>
                    </a:p>
                  </a:txBody>
                  <a:tcPr/>
                </a:tc>
                <a:tc>
                  <a:txBody>
                    <a:bodyPr/>
                    <a:lstStyle/>
                    <a:p>
                      <a:pPr algn="ctr"/>
                      <a:r>
                        <a:rPr lang="en-US" b="0" i="1" dirty="0"/>
                        <a:t>BEBOP</a:t>
                      </a:r>
                    </a:p>
                  </a:txBody>
                  <a:tcPr/>
                </a:tc>
                <a:tc>
                  <a:txBody>
                    <a:bodyPr/>
                    <a:lstStyle/>
                    <a:p>
                      <a:pPr algn="ctr"/>
                      <a:r>
                        <a:rPr lang="en-US" b="0" i="1" dirty="0"/>
                        <a:t>DRONE-A</a:t>
                      </a:r>
                    </a:p>
                  </a:txBody>
                  <a:tcPr/>
                </a:tc>
                <a:tc>
                  <a:txBody>
                    <a:bodyPr/>
                    <a:lstStyle/>
                    <a:p>
                      <a:pPr algn="ctr"/>
                      <a:r>
                        <a:rPr lang="en-US" b="0" i="1" dirty="0"/>
                        <a:t>NOISE</a:t>
                      </a:r>
                    </a:p>
                  </a:txBody>
                  <a:tcPr/>
                </a:tc>
                <a:extLst>
                  <a:ext uri="{0D108BD9-81ED-4DB2-BD59-A6C34878D82A}">
                    <a16:rowId xmlns:a16="http://schemas.microsoft.com/office/drawing/2014/main" val="458076421"/>
                  </a:ext>
                </a:extLst>
              </a:tr>
              <a:tr h="924482">
                <a:tc>
                  <a:txBody>
                    <a:bodyPr/>
                    <a:lstStyle/>
                    <a:p>
                      <a:r>
                        <a:rPr lang="en-US" b="0" dirty="0"/>
                        <a:t>Files</a:t>
                      </a:r>
                    </a:p>
                  </a:txBody>
                  <a:tcPr/>
                </a:tc>
                <a:tc>
                  <a:txBody>
                    <a:bodyPr/>
                    <a:lstStyle/>
                    <a:p>
                      <a:pPr algn="ctr"/>
                      <a:r>
                        <a:rPr lang="en-US" dirty="0"/>
                        <a:t>666 .wav files</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666 .wav files</a:t>
                      </a:r>
                    </a:p>
                    <a:p>
                      <a:pPr algn="ctr"/>
                      <a:endParaRPr lang="en-US" dirty="0"/>
                    </a:p>
                  </a:txBody>
                  <a:tcPr/>
                </a:tc>
                <a:tc>
                  <a:txBody>
                    <a:bodyPr/>
                    <a:lstStyle/>
                    <a:p>
                      <a:pPr algn="ctr"/>
                      <a:r>
                        <a:rPr lang="en-US" dirty="0"/>
                        <a:t>400 .wav files</a:t>
                      </a:r>
                    </a:p>
                    <a:p>
                      <a:pPr algn="ctr"/>
                      <a:r>
                        <a:rPr lang="en-US" dirty="0"/>
                        <a:t>(330 .wav files after data cleansing)</a:t>
                      </a:r>
                    </a:p>
                  </a:txBody>
                  <a:tcPr/>
                </a:tc>
                <a:tc>
                  <a:txBody>
                    <a:bodyPr/>
                    <a:lstStyle/>
                    <a:p>
                      <a:pPr algn="ctr"/>
                      <a:r>
                        <a:rPr lang="en-US" dirty="0"/>
                        <a:t>10,400 .wav files</a:t>
                      </a:r>
                    </a:p>
                  </a:txBody>
                  <a:tcPr/>
                </a:tc>
                <a:extLst>
                  <a:ext uri="{0D108BD9-81ED-4DB2-BD59-A6C34878D82A}">
                    <a16:rowId xmlns:a16="http://schemas.microsoft.com/office/drawing/2014/main" val="379799332"/>
                  </a:ext>
                </a:extLst>
              </a:tr>
              <a:tr h="369793">
                <a:tc>
                  <a:txBody>
                    <a:bodyPr/>
                    <a:lstStyle/>
                    <a:p>
                      <a:r>
                        <a:rPr lang="en-US" b="0" dirty="0"/>
                        <a:t>Sample Rate</a:t>
                      </a:r>
                    </a:p>
                  </a:txBody>
                  <a:tcPr/>
                </a:tc>
                <a:tc>
                  <a:txBody>
                    <a:bodyPr/>
                    <a:lstStyle/>
                    <a:p>
                      <a:pPr algn="ctr"/>
                      <a:r>
                        <a:rPr lang="en-US" dirty="0"/>
                        <a:t>16 </a:t>
                      </a:r>
                      <a:r>
                        <a:rPr lang="en-US" dirty="0" err="1"/>
                        <a:t>KHz</a:t>
                      </a:r>
                      <a:endParaRPr lang="en-US" dirty="0"/>
                    </a:p>
                  </a:txBody>
                  <a:tcPr/>
                </a:tc>
                <a:tc>
                  <a:txBody>
                    <a:bodyPr/>
                    <a:lstStyle/>
                    <a:p>
                      <a:pPr algn="ctr"/>
                      <a:r>
                        <a:rPr lang="en-US" dirty="0"/>
                        <a:t>16KHz</a:t>
                      </a:r>
                    </a:p>
                  </a:txBody>
                  <a:tcPr/>
                </a:tc>
                <a:tc>
                  <a:txBody>
                    <a:bodyPr/>
                    <a:lstStyle/>
                    <a:p>
                      <a:pPr algn="ctr"/>
                      <a:r>
                        <a:rPr lang="en-US" dirty="0"/>
                        <a:t>48KHz</a:t>
                      </a:r>
                    </a:p>
                  </a:txBody>
                  <a:tcPr/>
                </a:tc>
                <a:tc>
                  <a:txBody>
                    <a:bodyPr/>
                    <a:lstStyle/>
                    <a:p>
                      <a:pPr algn="ctr"/>
                      <a:r>
                        <a:rPr lang="en-US" dirty="0"/>
                        <a:t>16KHz &amp; 48KHz</a:t>
                      </a:r>
                    </a:p>
                  </a:txBody>
                  <a:tcPr/>
                </a:tc>
                <a:extLst>
                  <a:ext uri="{0D108BD9-81ED-4DB2-BD59-A6C34878D82A}">
                    <a16:rowId xmlns:a16="http://schemas.microsoft.com/office/drawing/2014/main" val="1768835882"/>
                  </a:ext>
                </a:extLst>
              </a:tr>
              <a:tr h="924482">
                <a:tc>
                  <a:txBody>
                    <a:bodyPr/>
                    <a:lstStyle/>
                    <a:p>
                      <a:r>
                        <a:rPr lang="en-US" b="0" dirty="0"/>
                        <a:t>Length</a:t>
                      </a:r>
                    </a:p>
                  </a:txBody>
                  <a:tcPr/>
                </a:tc>
                <a:tc>
                  <a:txBody>
                    <a:bodyPr/>
                    <a:lstStyle/>
                    <a:p>
                      <a:pPr algn="ctr"/>
                      <a:r>
                        <a:rPr lang="en-US" dirty="0"/>
                        <a:t>1 sec (Post segmentation)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sec (Post segmentation)</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sec (Post segmentation)</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sec (Post segmentation)</a:t>
                      </a:r>
                    </a:p>
                    <a:p>
                      <a:pPr algn="ctr"/>
                      <a:endParaRPr lang="en-US" dirty="0"/>
                    </a:p>
                  </a:txBody>
                  <a:tcPr/>
                </a:tc>
                <a:extLst>
                  <a:ext uri="{0D108BD9-81ED-4DB2-BD59-A6C34878D82A}">
                    <a16:rowId xmlns:a16="http://schemas.microsoft.com/office/drawing/2014/main" val="2455048690"/>
                  </a:ext>
                </a:extLst>
              </a:tr>
              <a:tr h="783551">
                <a:tc>
                  <a:txBody>
                    <a:bodyPr/>
                    <a:lstStyle/>
                    <a:p>
                      <a:r>
                        <a:rPr lang="en-US" b="0" dirty="0"/>
                        <a:t>Source</a:t>
                      </a:r>
                    </a:p>
                  </a:txBody>
                  <a:tcPr/>
                </a:tc>
                <a:tc>
                  <a:txBody>
                    <a:bodyPr/>
                    <a:lstStyle/>
                    <a:p>
                      <a:pPr algn="ctr"/>
                      <a:r>
                        <a:rPr lang="en-US" dirty="0"/>
                        <a:t>GitHub</a:t>
                      </a:r>
                    </a:p>
                  </a:txBody>
                  <a:tcPr/>
                </a:tc>
                <a:tc>
                  <a:txBody>
                    <a:bodyPr/>
                    <a:lstStyle/>
                    <a:p>
                      <a:pPr algn="ctr"/>
                      <a:r>
                        <a:rPr lang="en-US" dirty="0"/>
                        <a:t>GitHub</a:t>
                      </a:r>
                    </a:p>
                  </a:txBody>
                  <a:tcPr/>
                </a:tc>
                <a:tc>
                  <a:txBody>
                    <a:bodyPr/>
                    <a:lstStyle/>
                    <a:p>
                      <a:pPr algn="ctr"/>
                      <a:r>
                        <a:rPr lang="en-US" dirty="0"/>
                        <a:t>Primary Data</a:t>
                      </a:r>
                    </a:p>
                  </a:txBody>
                  <a:tcPr/>
                </a:tc>
                <a:tc>
                  <a:txBody>
                    <a:bodyPr/>
                    <a:lstStyle/>
                    <a:p>
                      <a:pPr algn="ctr"/>
                      <a:r>
                        <a:rPr lang="en-US" dirty="0"/>
                        <a:t>Kaggle(10,350) + Primary Data (50)</a:t>
                      </a:r>
                    </a:p>
                  </a:txBody>
                  <a:tcPr/>
                </a:tc>
                <a:extLst>
                  <a:ext uri="{0D108BD9-81ED-4DB2-BD59-A6C34878D82A}">
                    <a16:rowId xmlns:a16="http://schemas.microsoft.com/office/drawing/2014/main" val="1454338147"/>
                  </a:ext>
                </a:extLst>
              </a:tr>
              <a:tr h="927924">
                <a:tc>
                  <a:txBody>
                    <a:bodyPr/>
                    <a:lstStyle/>
                    <a:p>
                      <a:r>
                        <a:rPr lang="en-US" b="0" dirty="0"/>
                        <a:t>Coordinates</a:t>
                      </a:r>
                    </a:p>
                  </a:txBody>
                  <a:tcPr/>
                </a:tc>
                <a:tc>
                  <a:txBody>
                    <a:bodyPr/>
                    <a:lstStyle/>
                    <a:p>
                      <a:pPr algn="ctr"/>
                      <a:r>
                        <a:rPr lang="en-US" dirty="0"/>
                        <a:t>Unknown</a:t>
                      </a:r>
                      <a:br>
                        <a:rPr lang="en-US" dirty="0"/>
                      </a:br>
                      <a:r>
                        <a:rPr lang="en-US" dirty="0"/>
                        <a:t>(Fixed Location)</a:t>
                      </a:r>
                    </a:p>
                  </a:txBody>
                  <a:tcPr/>
                </a:tc>
                <a:tc>
                  <a:txBody>
                    <a:bodyPr/>
                    <a:lstStyle/>
                    <a:p>
                      <a:pPr algn="ctr"/>
                      <a:r>
                        <a:rPr lang="en-US" dirty="0"/>
                        <a:t>Unknown</a:t>
                      </a:r>
                      <a:br>
                        <a:rPr lang="en-US" dirty="0"/>
                      </a:br>
                      <a:r>
                        <a:rPr lang="en-US" dirty="0"/>
                        <a:t>(Fixed Location)</a:t>
                      </a:r>
                    </a:p>
                  </a:txBody>
                  <a:tcPr/>
                </a:tc>
                <a:tc>
                  <a:txBody>
                    <a:bodyPr/>
                    <a:lstStyle/>
                    <a:p>
                      <a:pPr algn="ctr"/>
                      <a:r>
                        <a:rPr lang="en-US" dirty="0"/>
                        <a:t>Known </a:t>
                      </a:r>
                    </a:p>
                    <a:p>
                      <a:pPr algn="ctr"/>
                      <a:r>
                        <a:rPr lang="en-US" dirty="0"/>
                        <a:t>(</a:t>
                      </a:r>
                      <a:r>
                        <a:rPr lang="en-US" dirty="0" err="1"/>
                        <a:t>x,y,z</a:t>
                      </a:r>
                      <a:r>
                        <a:rPr lang="en-US" dirty="0"/>
                        <a:t>)</a:t>
                      </a:r>
                    </a:p>
                  </a:txBody>
                  <a:tcPr/>
                </a:tc>
                <a:tc>
                  <a:txBody>
                    <a:bodyPr/>
                    <a:lstStyle/>
                    <a:p>
                      <a:pPr algn="ctr"/>
                      <a:r>
                        <a:rPr lang="en-US" dirty="0"/>
                        <a:t>-</a:t>
                      </a:r>
                    </a:p>
                  </a:txBody>
                  <a:tcPr/>
                </a:tc>
                <a:extLst>
                  <a:ext uri="{0D108BD9-81ED-4DB2-BD59-A6C34878D82A}">
                    <a16:rowId xmlns:a16="http://schemas.microsoft.com/office/drawing/2014/main" val="618167320"/>
                  </a:ext>
                </a:extLst>
              </a:tr>
              <a:tr h="979849">
                <a:tc>
                  <a:txBody>
                    <a:bodyPr/>
                    <a:lstStyle/>
                    <a:p>
                      <a:r>
                        <a:rPr lang="en-US" b="0" dirty="0"/>
                        <a:t>Environment</a:t>
                      </a:r>
                    </a:p>
                  </a:txBody>
                  <a:tcPr/>
                </a:tc>
                <a:tc>
                  <a:txBody>
                    <a:bodyPr/>
                    <a:lstStyle/>
                    <a:p>
                      <a:pPr algn="ctr"/>
                      <a:r>
                        <a:rPr lang="en-US" dirty="0"/>
                        <a:t>Indoor</a:t>
                      </a:r>
                    </a:p>
                  </a:txBody>
                  <a:tcPr/>
                </a:tc>
                <a:tc>
                  <a:txBody>
                    <a:bodyPr/>
                    <a:lstStyle/>
                    <a:p>
                      <a:pPr algn="ctr"/>
                      <a:r>
                        <a:rPr lang="en-US" dirty="0"/>
                        <a:t>Indoor</a:t>
                      </a:r>
                    </a:p>
                  </a:txBody>
                  <a:tcPr/>
                </a:tc>
                <a:tc>
                  <a:txBody>
                    <a:bodyPr/>
                    <a:lstStyle/>
                    <a:p>
                      <a:pPr algn="ctr"/>
                      <a:r>
                        <a:rPr lang="en-US" dirty="0"/>
                        <a:t>Outdoor</a:t>
                      </a:r>
                      <a:br>
                        <a:rPr lang="en-US" dirty="0"/>
                      </a:br>
                      <a:r>
                        <a:rPr lang="en-US" dirty="0"/>
                        <a:t>(Old Parade Square)</a:t>
                      </a:r>
                    </a:p>
                  </a:txBody>
                  <a:tcPr/>
                </a:tc>
                <a:tc>
                  <a:txBody>
                    <a:bodyPr/>
                    <a:lstStyle/>
                    <a:p>
                      <a:pPr algn="ctr"/>
                      <a:r>
                        <a:rPr lang="en-US" dirty="0"/>
                        <a:t>Indoor + Outdoor</a:t>
                      </a:r>
                    </a:p>
                  </a:txBody>
                  <a:tcPr/>
                </a:tc>
                <a:extLst>
                  <a:ext uri="{0D108BD9-81ED-4DB2-BD59-A6C34878D82A}">
                    <a16:rowId xmlns:a16="http://schemas.microsoft.com/office/drawing/2014/main" val="1214851468"/>
                  </a:ext>
                </a:extLst>
              </a:tr>
            </a:tbl>
          </a:graphicData>
        </a:graphic>
      </p:graphicFrame>
      <p:sp>
        <p:nvSpPr>
          <p:cNvPr id="3" name="TextBox 2">
            <a:extLst>
              <a:ext uri="{FF2B5EF4-FFF2-40B4-BE49-F238E27FC236}">
                <a16:creationId xmlns:a16="http://schemas.microsoft.com/office/drawing/2014/main" id="{4C3C63F6-0C54-ABDA-CD0E-EB6EDA03F825}"/>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DATASET</a:t>
            </a:r>
          </a:p>
        </p:txBody>
      </p:sp>
    </p:spTree>
    <p:extLst>
      <p:ext uri="{BB962C8B-B14F-4D97-AF65-F5344CB8AC3E}">
        <p14:creationId xmlns:p14="http://schemas.microsoft.com/office/powerpoint/2010/main" val="2560319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FB453-FFA9-4789-5BC8-ABD0DF83B0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5E8F3A-C237-1E05-A4E2-1C49001755B8}"/>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REAL-TIME DETECTION</a:t>
            </a:r>
          </a:p>
        </p:txBody>
      </p:sp>
      <p:pic>
        <p:nvPicPr>
          <p:cNvPr id="5" name="Picture 4">
            <a:extLst>
              <a:ext uri="{FF2B5EF4-FFF2-40B4-BE49-F238E27FC236}">
                <a16:creationId xmlns:a16="http://schemas.microsoft.com/office/drawing/2014/main" id="{5A43897E-A9F0-9AC4-52F1-6D47BF366668}"/>
              </a:ext>
            </a:extLst>
          </p:cNvPr>
          <p:cNvPicPr>
            <a:picLocks noChangeAspect="1"/>
          </p:cNvPicPr>
          <p:nvPr/>
        </p:nvPicPr>
        <p:blipFill>
          <a:blip r:embed="rId2"/>
          <a:stretch>
            <a:fillRect/>
          </a:stretch>
        </p:blipFill>
        <p:spPr>
          <a:xfrm>
            <a:off x="4969523" y="1806574"/>
            <a:ext cx="2643406" cy="4309821"/>
          </a:xfrm>
          <a:prstGeom prst="rect">
            <a:avLst/>
          </a:prstGeom>
        </p:spPr>
      </p:pic>
      <p:sp>
        <p:nvSpPr>
          <p:cNvPr id="7" name="TextBox 6">
            <a:extLst>
              <a:ext uri="{FF2B5EF4-FFF2-40B4-BE49-F238E27FC236}">
                <a16:creationId xmlns:a16="http://schemas.microsoft.com/office/drawing/2014/main" id="{D2E5FE7B-7B4D-5285-15C5-2258671C466B}"/>
              </a:ext>
            </a:extLst>
          </p:cNvPr>
          <p:cNvSpPr txBox="1"/>
          <p:nvPr/>
        </p:nvSpPr>
        <p:spPr>
          <a:xfrm>
            <a:off x="762838" y="1491767"/>
            <a:ext cx="5528388" cy="461665"/>
          </a:xfrm>
          <a:prstGeom prst="rect">
            <a:avLst/>
          </a:prstGeom>
          <a:noFill/>
        </p:spPr>
        <p:txBody>
          <a:bodyPr wrap="square" rtlCol="0">
            <a:spAutoFit/>
          </a:bodyPr>
          <a:lstStyle/>
          <a:p>
            <a:r>
              <a:rPr lang="en-GB" sz="2400" b="1" dirty="0">
                <a:latin typeface="+mj-lt"/>
              </a:rPr>
              <a:t>CNN</a:t>
            </a:r>
            <a:r>
              <a:rPr lang="en-GB" sz="2400" b="1" dirty="0"/>
              <a:t> Model Implementation :</a:t>
            </a:r>
            <a:endParaRPr lang="en-PK" sz="2400" b="1" dirty="0"/>
          </a:p>
        </p:txBody>
      </p:sp>
      <p:sp>
        <p:nvSpPr>
          <p:cNvPr id="4" name="TextBox 3">
            <a:extLst>
              <a:ext uri="{FF2B5EF4-FFF2-40B4-BE49-F238E27FC236}">
                <a16:creationId xmlns:a16="http://schemas.microsoft.com/office/drawing/2014/main" id="{AB474590-9001-1A0A-98F3-7E80154F3DA6}"/>
              </a:ext>
            </a:extLst>
          </p:cNvPr>
          <p:cNvSpPr txBox="1"/>
          <p:nvPr/>
        </p:nvSpPr>
        <p:spPr>
          <a:xfrm>
            <a:off x="852329" y="1802917"/>
            <a:ext cx="6260841" cy="4401205"/>
          </a:xfrm>
          <a:prstGeom prst="rect">
            <a:avLst/>
          </a:prstGeom>
          <a:noFill/>
        </p:spPr>
        <p:txBody>
          <a:bodyPr wrap="square" rtlCol="0">
            <a:spAutoFit/>
          </a:bodyPr>
          <a:lstStyle/>
          <a:p>
            <a:br>
              <a:rPr lang="en-GB" sz="2000" dirty="0"/>
            </a:br>
            <a:r>
              <a:rPr lang="en-GB" sz="2000" b="1" dirty="0"/>
              <a:t>Drones:  </a:t>
            </a:r>
            <a:r>
              <a:rPr lang="en-GB" sz="2000" dirty="0"/>
              <a:t>Bebop, </a:t>
            </a:r>
            <a:r>
              <a:rPr lang="en-GB" sz="2000" dirty="0" err="1"/>
              <a:t>Membo</a:t>
            </a:r>
            <a:r>
              <a:rPr lang="en-GB" sz="2000" dirty="0"/>
              <a:t>, </a:t>
            </a:r>
            <a:r>
              <a:rPr lang="en-GB" sz="2000" dirty="0" err="1"/>
              <a:t>DroneA</a:t>
            </a:r>
            <a:endParaRPr lang="en-GB" sz="2000" dirty="0"/>
          </a:p>
          <a:p>
            <a:r>
              <a:rPr lang="en-GB" sz="2000" b="1" dirty="0"/>
              <a:t>Sample Rate:  </a:t>
            </a:r>
            <a:r>
              <a:rPr lang="en-GB" sz="2000" dirty="0"/>
              <a:t>16KHz (Forced)</a:t>
            </a:r>
          </a:p>
          <a:p>
            <a:r>
              <a:rPr lang="en-GB" sz="2000" b="1" dirty="0"/>
              <a:t>Train/Test</a:t>
            </a:r>
            <a:r>
              <a:rPr lang="en-GB" sz="2000" dirty="0"/>
              <a:t>: 80% - 20 %</a:t>
            </a:r>
          </a:p>
          <a:p>
            <a:r>
              <a:rPr lang="en-GB" sz="2000" b="1" dirty="0"/>
              <a:t>Audio Files: </a:t>
            </a:r>
            <a:r>
              <a:rPr lang="en-GB" sz="2000" dirty="0"/>
              <a:t>666 for </a:t>
            </a:r>
            <a:r>
              <a:rPr lang="en-GB" sz="2000" dirty="0" err="1"/>
              <a:t>Membo</a:t>
            </a:r>
            <a:r>
              <a:rPr lang="en-GB" sz="2000" dirty="0"/>
              <a:t> &amp; Bebop</a:t>
            </a:r>
            <a:br>
              <a:rPr lang="en-GB" sz="2000" dirty="0"/>
            </a:br>
            <a:r>
              <a:rPr lang="en-GB" sz="2000" dirty="0"/>
              <a:t>                      330 for </a:t>
            </a:r>
            <a:r>
              <a:rPr lang="en-GB" sz="2000" dirty="0" err="1"/>
              <a:t>DroneA</a:t>
            </a:r>
            <a:r>
              <a:rPr lang="en-GB" sz="2000" dirty="0"/>
              <a:t> </a:t>
            </a:r>
          </a:p>
          <a:p>
            <a:r>
              <a:rPr lang="en-GB" sz="2000" dirty="0"/>
              <a:t>                      10,400 Noise files</a:t>
            </a:r>
          </a:p>
          <a:p>
            <a:br>
              <a:rPr lang="en-GB" sz="2000" dirty="0"/>
            </a:br>
            <a:r>
              <a:rPr lang="en-GB" sz="2000" b="1" dirty="0"/>
              <a:t>Input Feature:  </a:t>
            </a:r>
            <a:r>
              <a:rPr lang="en-GB" sz="2000" dirty="0"/>
              <a:t>MFCC’s(13)</a:t>
            </a:r>
            <a:br>
              <a:rPr lang="en-GB" sz="2000" dirty="0"/>
            </a:br>
            <a:r>
              <a:rPr lang="en-GB" sz="2000" b="1" dirty="0"/>
              <a:t>Labels:</a:t>
            </a:r>
          </a:p>
          <a:p>
            <a:pPr marL="342900" indent="-342900">
              <a:buFont typeface="+mj-lt"/>
              <a:buAutoNum type="arabicPeriod"/>
            </a:pPr>
            <a:r>
              <a:rPr lang="en-GB" sz="2000" dirty="0"/>
              <a:t>Bebop </a:t>
            </a:r>
          </a:p>
          <a:p>
            <a:pPr marL="342900" indent="-342900">
              <a:buFont typeface="+mj-lt"/>
              <a:buAutoNum type="arabicPeriod"/>
            </a:pPr>
            <a:r>
              <a:rPr lang="en-GB" sz="2000" dirty="0" err="1"/>
              <a:t>Membo</a:t>
            </a:r>
            <a:endParaRPr lang="en-GB" sz="2000" dirty="0"/>
          </a:p>
          <a:p>
            <a:pPr marL="342900" indent="-342900">
              <a:buFont typeface="+mj-lt"/>
              <a:buAutoNum type="arabicPeriod"/>
            </a:pPr>
            <a:r>
              <a:rPr lang="en-GB" sz="2000" dirty="0" err="1"/>
              <a:t>DroneA</a:t>
            </a:r>
            <a:endParaRPr lang="en-GB" sz="2000" dirty="0"/>
          </a:p>
          <a:p>
            <a:pPr marL="342900" indent="-342900">
              <a:buFont typeface="+mj-lt"/>
              <a:buAutoNum type="arabicPeriod"/>
            </a:pPr>
            <a:r>
              <a:rPr lang="en-GB" sz="2000" dirty="0"/>
              <a:t>Noise</a:t>
            </a:r>
            <a:endParaRPr lang="en-PK" sz="2000" dirty="0"/>
          </a:p>
        </p:txBody>
      </p:sp>
      <p:sp>
        <p:nvSpPr>
          <p:cNvPr id="8" name="Arrow: Right 7">
            <a:extLst>
              <a:ext uri="{FF2B5EF4-FFF2-40B4-BE49-F238E27FC236}">
                <a16:creationId xmlns:a16="http://schemas.microsoft.com/office/drawing/2014/main" id="{EDAA4D35-564F-E08C-51B2-605C9A2D6E91}"/>
              </a:ext>
            </a:extLst>
          </p:cNvPr>
          <p:cNvSpPr/>
          <p:nvPr/>
        </p:nvSpPr>
        <p:spPr>
          <a:xfrm>
            <a:off x="7300475" y="3598593"/>
            <a:ext cx="849086" cy="3628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 name="TextBox 11">
            <a:extLst>
              <a:ext uri="{FF2B5EF4-FFF2-40B4-BE49-F238E27FC236}">
                <a16:creationId xmlns:a16="http://schemas.microsoft.com/office/drawing/2014/main" id="{31F17397-C32F-C1E7-BFEF-0B1A2CE1261B}"/>
              </a:ext>
            </a:extLst>
          </p:cNvPr>
          <p:cNvSpPr txBox="1"/>
          <p:nvPr/>
        </p:nvSpPr>
        <p:spPr>
          <a:xfrm>
            <a:off x="8789437" y="5654351"/>
            <a:ext cx="3256383" cy="369332"/>
          </a:xfrm>
          <a:prstGeom prst="rect">
            <a:avLst/>
          </a:prstGeom>
          <a:noFill/>
        </p:spPr>
        <p:txBody>
          <a:bodyPr wrap="square" rtlCol="0">
            <a:spAutoFit/>
          </a:bodyPr>
          <a:lstStyle/>
          <a:p>
            <a:r>
              <a:rPr lang="en-GB" dirty="0"/>
              <a:t>CNN Test Accuracy: 98.7 %</a:t>
            </a:r>
            <a:endParaRPr lang="en-PK" dirty="0"/>
          </a:p>
        </p:txBody>
      </p:sp>
      <p:pic>
        <p:nvPicPr>
          <p:cNvPr id="15" name="Picture 14">
            <a:extLst>
              <a:ext uri="{FF2B5EF4-FFF2-40B4-BE49-F238E27FC236}">
                <a16:creationId xmlns:a16="http://schemas.microsoft.com/office/drawing/2014/main" id="{8C2E3AEA-9CC6-968A-A59E-CD5492E0AFAA}"/>
              </a:ext>
            </a:extLst>
          </p:cNvPr>
          <p:cNvPicPr>
            <a:picLocks noChangeAspect="1"/>
          </p:cNvPicPr>
          <p:nvPr/>
        </p:nvPicPr>
        <p:blipFill>
          <a:blip r:embed="rId3"/>
          <a:stretch>
            <a:fillRect/>
          </a:stretch>
        </p:blipFill>
        <p:spPr>
          <a:xfrm>
            <a:off x="8324850" y="2118709"/>
            <a:ext cx="3720970" cy="3220729"/>
          </a:xfrm>
          <a:prstGeom prst="rect">
            <a:avLst/>
          </a:prstGeom>
        </p:spPr>
      </p:pic>
      <p:pic>
        <p:nvPicPr>
          <p:cNvPr id="21" name="Picture 20">
            <a:extLst>
              <a:ext uri="{FF2B5EF4-FFF2-40B4-BE49-F238E27FC236}">
                <a16:creationId xmlns:a16="http://schemas.microsoft.com/office/drawing/2014/main" id="{8FEDBAB9-6941-15D4-EC11-2B90AD11C6D1}"/>
              </a:ext>
            </a:extLst>
          </p:cNvPr>
          <p:cNvPicPr>
            <a:picLocks noChangeAspect="1"/>
          </p:cNvPicPr>
          <p:nvPr/>
        </p:nvPicPr>
        <p:blipFill>
          <a:blip r:embed="rId4"/>
          <a:stretch>
            <a:fillRect/>
          </a:stretch>
        </p:blipFill>
        <p:spPr>
          <a:xfrm>
            <a:off x="5352856" y="1779212"/>
            <a:ext cx="6702295" cy="4235827"/>
          </a:xfrm>
          <a:prstGeom prst="rect">
            <a:avLst/>
          </a:prstGeom>
        </p:spPr>
      </p:pic>
    </p:spTree>
    <p:extLst>
      <p:ext uri="{BB962C8B-B14F-4D97-AF65-F5344CB8AC3E}">
        <p14:creationId xmlns:p14="http://schemas.microsoft.com/office/powerpoint/2010/main" val="264771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8"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6575F9-2FB9-752D-C16A-CE4B9D20FCF2}"/>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REAL-TIME DETECTION</a:t>
            </a:r>
          </a:p>
        </p:txBody>
      </p:sp>
      <p:sp>
        <p:nvSpPr>
          <p:cNvPr id="5" name="TextBox 4">
            <a:extLst>
              <a:ext uri="{FF2B5EF4-FFF2-40B4-BE49-F238E27FC236}">
                <a16:creationId xmlns:a16="http://schemas.microsoft.com/office/drawing/2014/main" id="{7A3EDBD9-760A-9525-4139-AE8B136FDCF8}"/>
              </a:ext>
            </a:extLst>
          </p:cNvPr>
          <p:cNvSpPr txBox="1"/>
          <p:nvPr/>
        </p:nvSpPr>
        <p:spPr>
          <a:xfrm>
            <a:off x="762838" y="1491767"/>
            <a:ext cx="10741807" cy="2616101"/>
          </a:xfrm>
          <a:prstGeom prst="rect">
            <a:avLst/>
          </a:prstGeom>
          <a:noFill/>
        </p:spPr>
        <p:txBody>
          <a:bodyPr wrap="square" rtlCol="0">
            <a:spAutoFit/>
          </a:bodyPr>
          <a:lstStyle/>
          <a:p>
            <a:r>
              <a:rPr lang="en-GB" sz="2400" b="1" dirty="0">
                <a:latin typeface="+mj-lt"/>
              </a:rPr>
              <a:t>Python Setup</a:t>
            </a:r>
            <a:r>
              <a:rPr lang="en-GB" sz="2400" b="1" dirty="0"/>
              <a:t>:</a:t>
            </a:r>
          </a:p>
          <a:p>
            <a:r>
              <a:rPr lang="en-GB" sz="2000" dirty="0"/>
              <a:t>		Setting up the Visual studio Code for real-time drone detection.</a:t>
            </a:r>
          </a:p>
          <a:p>
            <a:endParaRPr lang="en-GB" sz="2000" dirty="0"/>
          </a:p>
          <a:p>
            <a:pPr marL="342900" indent="-342900">
              <a:buFont typeface="Arial" panose="020B0604020202020204" pitchFamily="34" charset="0"/>
              <a:buChar char="•"/>
            </a:pPr>
            <a:r>
              <a:rPr lang="en-GB" sz="2000" dirty="0"/>
              <a:t>We will use continuous probability variable to detect drone. </a:t>
            </a:r>
          </a:p>
          <a:p>
            <a:pPr marL="342900" indent="-342900">
              <a:buFont typeface="Arial" panose="020B0604020202020204" pitchFamily="34" charset="0"/>
              <a:buChar char="•"/>
            </a:pPr>
            <a:r>
              <a:rPr lang="en-GB" sz="2000" dirty="0"/>
              <a:t>An “Alert Message” will be displayed if the probability of the drone is &gt; 0.7</a:t>
            </a:r>
          </a:p>
          <a:p>
            <a:pPr marL="342900" indent="-342900">
              <a:buFont typeface="Arial" panose="020B0604020202020204" pitchFamily="34" charset="0"/>
              <a:buChar char="•"/>
            </a:pPr>
            <a:r>
              <a:rPr lang="en-GB" sz="2000" dirty="0"/>
              <a:t>A time step of 0.5 second is </a:t>
            </a:r>
            <a:r>
              <a:rPr lang="en-GB" sz="2000" dirty="0" err="1"/>
              <a:t>analyzed</a:t>
            </a:r>
            <a:endParaRPr lang="en-GB" sz="2000" dirty="0"/>
          </a:p>
          <a:p>
            <a:pPr marL="342900" indent="-342900">
              <a:buFont typeface="Arial" panose="020B0604020202020204" pitchFamily="34" charset="0"/>
              <a:buChar char="•"/>
            </a:pPr>
            <a:r>
              <a:rPr lang="en-GB" sz="2000" dirty="0"/>
              <a:t>Enforced sample rate of 16KHz</a:t>
            </a:r>
          </a:p>
          <a:p>
            <a:r>
              <a:rPr lang="en-GB" sz="2000" dirty="0"/>
              <a:t> </a:t>
            </a:r>
            <a:endParaRPr lang="en-PK" sz="2000" dirty="0"/>
          </a:p>
        </p:txBody>
      </p:sp>
      <p:pic>
        <p:nvPicPr>
          <p:cNvPr id="4" name="Picture 3">
            <a:extLst>
              <a:ext uri="{FF2B5EF4-FFF2-40B4-BE49-F238E27FC236}">
                <a16:creationId xmlns:a16="http://schemas.microsoft.com/office/drawing/2014/main" id="{556D62D1-787C-FBA4-863C-E0DCF9EB1C5E}"/>
              </a:ext>
            </a:extLst>
          </p:cNvPr>
          <p:cNvPicPr>
            <a:picLocks noChangeAspect="1"/>
          </p:cNvPicPr>
          <p:nvPr/>
        </p:nvPicPr>
        <p:blipFill>
          <a:blip r:embed="rId2"/>
          <a:stretch>
            <a:fillRect/>
          </a:stretch>
        </p:blipFill>
        <p:spPr>
          <a:xfrm>
            <a:off x="989044" y="4107868"/>
            <a:ext cx="4988272" cy="1733082"/>
          </a:xfrm>
          <a:prstGeom prst="rect">
            <a:avLst/>
          </a:prstGeom>
        </p:spPr>
      </p:pic>
      <p:pic>
        <p:nvPicPr>
          <p:cNvPr id="8" name="Picture 7">
            <a:extLst>
              <a:ext uri="{FF2B5EF4-FFF2-40B4-BE49-F238E27FC236}">
                <a16:creationId xmlns:a16="http://schemas.microsoft.com/office/drawing/2014/main" id="{85D99162-6CC6-38A7-355B-D2555D909CB4}"/>
              </a:ext>
            </a:extLst>
          </p:cNvPr>
          <p:cNvPicPr>
            <a:picLocks noChangeAspect="1"/>
          </p:cNvPicPr>
          <p:nvPr/>
        </p:nvPicPr>
        <p:blipFill>
          <a:blip r:embed="rId3"/>
          <a:stretch>
            <a:fillRect/>
          </a:stretch>
        </p:blipFill>
        <p:spPr>
          <a:xfrm>
            <a:off x="6406160" y="4107868"/>
            <a:ext cx="5098485" cy="1733082"/>
          </a:xfrm>
          <a:prstGeom prst="rect">
            <a:avLst/>
          </a:prstGeom>
        </p:spPr>
      </p:pic>
    </p:spTree>
    <p:extLst>
      <p:ext uri="{BB962C8B-B14F-4D97-AF65-F5344CB8AC3E}">
        <p14:creationId xmlns:p14="http://schemas.microsoft.com/office/powerpoint/2010/main" val="13724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74DA80-26C4-3804-531D-F95868EFB451}"/>
              </a:ext>
            </a:extLst>
          </p:cNvPr>
          <p:cNvGrpSpPr/>
          <p:nvPr/>
        </p:nvGrpSpPr>
        <p:grpSpPr>
          <a:xfrm>
            <a:off x="535203" y="1604866"/>
            <a:ext cx="3634508" cy="4376058"/>
            <a:chOff x="2336" y="0"/>
            <a:chExt cx="3634508" cy="4773746"/>
          </a:xfrm>
        </p:grpSpPr>
        <p:sp>
          <p:nvSpPr>
            <p:cNvPr id="13" name="Rectangle: Rounded Corners 12">
              <a:extLst>
                <a:ext uri="{FF2B5EF4-FFF2-40B4-BE49-F238E27FC236}">
                  <a16:creationId xmlns:a16="http://schemas.microsoft.com/office/drawing/2014/main" id="{1ABD5E8A-586F-898D-30F2-2923A1FA3E57}"/>
                </a:ext>
              </a:extLst>
            </p:cNvPr>
            <p:cNvSpPr/>
            <p:nvPr/>
          </p:nvSpPr>
          <p:spPr>
            <a:xfrm>
              <a:off x="2336" y="0"/>
              <a:ext cx="3634508" cy="4773746"/>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PK">
                <a:latin typeface="+mj-lt"/>
              </a:endParaRPr>
            </a:p>
          </p:txBody>
        </p:sp>
        <p:sp>
          <p:nvSpPr>
            <p:cNvPr id="14" name="Rectangle: Rounded Corners 4">
              <a:extLst>
                <a:ext uri="{FF2B5EF4-FFF2-40B4-BE49-F238E27FC236}">
                  <a16:creationId xmlns:a16="http://schemas.microsoft.com/office/drawing/2014/main" id="{EB0DCFC7-758D-9640-12A9-C524473E4DFF}"/>
                </a:ext>
              </a:extLst>
            </p:cNvPr>
            <p:cNvSpPr txBox="1"/>
            <p:nvPr/>
          </p:nvSpPr>
          <p:spPr>
            <a:xfrm>
              <a:off x="2336" y="1909498"/>
              <a:ext cx="3634508" cy="19094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t" anchorCtr="1">
              <a:noAutofit/>
            </a:bodyPr>
            <a:lstStyle/>
            <a:p>
              <a:pPr marL="0" lvl="0" indent="0" algn="ctr" defTabSz="1244600" rtl="0">
                <a:lnSpc>
                  <a:spcPct val="90000"/>
                </a:lnSpc>
                <a:spcBef>
                  <a:spcPct val="0"/>
                </a:spcBef>
                <a:spcAft>
                  <a:spcPct val="35000"/>
                </a:spcAft>
                <a:buNone/>
              </a:pPr>
              <a:r>
                <a:rPr lang="en-IN" sz="2800" b="1" kern="1200" dirty="0">
                  <a:latin typeface="+mj-lt"/>
                </a:rPr>
                <a:t>DONE</a:t>
              </a:r>
            </a:p>
            <a:p>
              <a:pPr marL="342900" indent="-342900">
                <a:buFont typeface="Arial" panose="020B0604020202020204" pitchFamily="34" charset="0"/>
                <a:buChar char="•"/>
              </a:pPr>
              <a:r>
                <a:rPr lang="en-US" dirty="0">
                  <a:latin typeface="+mj-lt"/>
                </a:rPr>
                <a:t>Feature Extraction</a:t>
              </a:r>
            </a:p>
            <a:p>
              <a:pPr marL="342900" indent="-342900">
                <a:buFont typeface="Arial" panose="020B0604020202020204" pitchFamily="34" charset="0"/>
                <a:buChar char="•"/>
              </a:pPr>
              <a:r>
                <a:rPr lang="en-US" dirty="0">
                  <a:latin typeface="+mj-lt"/>
                </a:rPr>
                <a:t>Algorithm Selection</a:t>
              </a:r>
            </a:p>
            <a:p>
              <a:pPr marL="342900" indent="-342900">
                <a:buFont typeface="Arial" panose="020B0604020202020204" pitchFamily="34" charset="0"/>
                <a:buChar char="•"/>
              </a:pPr>
              <a:r>
                <a:rPr lang="en-US" dirty="0">
                  <a:latin typeface="+mj-lt"/>
                </a:rPr>
                <a:t>Custom Dataset</a:t>
              </a:r>
            </a:p>
            <a:p>
              <a:pPr marL="342900" indent="-342900">
                <a:buFont typeface="Arial" panose="020B0604020202020204" pitchFamily="34" charset="0"/>
                <a:buChar char="•"/>
              </a:pPr>
              <a:r>
                <a:rPr lang="en-US" dirty="0">
                  <a:latin typeface="+mj-lt"/>
                </a:rPr>
                <a:t>Aero-acoustic Analysis</a:t>
              </a:r>
            </a:p>
            <a:p>
              <a:pPr marL="342900" indent="-342900">
                <a:buFont typeface="Arial" panose="020B0604020202020204" pitchFamily="34" charset="0"/>
                <a:buChar char="•"/>
              </a:pPr>
              <a:r>
                <a:rPr lang="en-US" dirty="0">
                  <a:latin typeface="+mj-lt"/>
                </a:rPr>
                <a:t>Feasibility of Localization</a:t>
              </a:r>
            </a:p>
            <a:p>
              <a:pPr marL="342900" indent="-342900">
                <a:buFont typeface="Arial" panose="020B0604020202020204" pitchFamily="34" charset="0"/>
                <a:buChar char="•"/>
              </a:pPr>
              <a:r>
                <a:rPr lang="en-US" dirty="0">
                  <a:latin typeface="+mj-lt"/>
                </a:rPr>
                <a:t>Real-time Detection</a:t>
              </a:r>
            </a:p>
            <a:p>
              <a:pPr marL="342900" indent="-342900">
                <a:buFont typeface="Arial" panose="020B0604020202020204" pitchFamily="34" charset="0"/>
                <a:buChar char="•"/>
              </a:pPr>
              <a:endParaRPr lang="en-US" dirty="0">
                <a:latin typeface="+mj-lt"/>
              </a:endParaRPr>
            </a:p>
          </p:txBody>
        </p:sp>
      </p:grpSp>
      <p:sp>
        <p:nvSpPr>
          <p:cNvPr id="3" name="Oval 2" descr="Badge Tick with solid fill">
            <a:extLst>
              <a:ext uri="{FF2B5EF4-FFF2-40B4-BE49-F238E27FC236}">
                <a16:creationId xmlns:a16="http://schemas.microsoft.com/office/drawing/2014/main" id="{A8BFBA8D-CEC1-6767-D779-625130AFB5D7}"/>
              </a:ext>
            </a:extLst>
          </p:cNvPr>
          <p:cNvSpPr/>
          <p:nvPr/>
        </p:nvSpPr>
        <p:spPr>
          <a:xfrm>
            <a:off x="1557628" y="1785753"/>
            <a:ext cx="1589657" cy="1589657"/>
          </a:xfrm>
          <a:prstGeom prst="ellipse">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txBody>
          <a:bodyPr/>
          <a:lstStyle/>
          <a:p>
            <a:endParaRPr lang="en-PK"/>
          </a:p>
        </p:txBody>
      </p:sp>
      <p:grpSp>
        <p:nvGrpSpPr>
          <p:cNvPr id="4" name="Group 3">
            <a:extLst>
              <a:ext uri="{FF2B5EF4-FFF2-40B4-BE49-F238E27FC236}">
                <a16:creationId xmlns:a16="http://schemas.microsoft.com/office/drawing/2014/main" id="{0E2BEDF6-397F-A09A-5B59-92432BBEC8D9}"/>
              </a:ext>
            </a:extLst>
          </p:cNvPr>
          <p:cNvGrpSpPr/>
          <p:nvPr/>
        </p:nvGrpSpPr>
        <p:grpSpPr>
          <a:xfrm>
            <a:off x="4278746" y="1604866"/>
            <a:ext cx="3634508" cy="4376058"/>
            <a:chOff x="3745879" y="0"/>
            <a:chExt cx="3634508" cy="4773746"/>
          </a:xfrm>
        </p:grpSpPr>
        <p:sp>
          <p:nvSpPr>
            <p:cNvPr id="11" name="Rectangle: Rounded Corners 10">
              <a:extLst>
                <a:ext uri="{FF2B5EF4-FFF2-40B4-BE49-F238E27FC236}">
                  <a16:creationId xmlns:a16="http://schemas.microsoft.com/office/drawing/2014/main" id="{6A18639D-77BC-D177-BB5D-ED26008817E3}"/>
                </a:ext>
              </a:extLst>
            </p:cNvPr>
            <p:cNvSpPr/>
            <p:nvPr/>
          </p:nvSpPr>
          <p:spPr>
            <a:xfrm>
              <a:off x="3745879" y="0"/>
              <a:ext cx="3634508" cy="4773746"/>
            </a:xfrm>
            <a:prstGeom prst="roundRect">
              <a:avLst>
                <a:gd name="adj" fmla="val 10000"/>
              </a:avLst>
            </a:prstGeom>
          </p:spPr>
          <p:style>
            <a:lnRef idx="2">
              <a:schemeClr val="lt1">
                <a:hueOff val="0"/>
                <a:satOff val="0"/>
                <a:lumOff val="0"/>
                <a:alphaOff val="0"/>
              </a:schemeClr>
            </a:lnRef>
            <a:fillRef idx="1">
              <a:schemeClr val="accent3">
                <a:hueOff val="2058582"/>
                <a:satOff val="12356"/>
                <a:lumOff val="9413"/>
                <a:alphaOff val="0"/>
              </a:schemeClr>
            </a:fillRef>
            <a:effectRef idx="0">
              <a:schemeClr val="accent3">
                <a:hueOff val="2058582"/>
                <a:satOff val="12356"/>
                <a:lumOff val="9413"/>
                <a:alphaOff val="0"/>
              </a:schemeClr>
            </a:effectRef>
            <a:fontRef idx="minor">
              <a:schemeClr val="lt1"/>
            </a:fontRef>
          </p:style>
          <p:txBody>
            <a:bodyPr/>
            <a:lstStyle/>
            <a:p>
              <a:endParaRPr lang="en-PK">
                <a:latin typeface="+mj-lt"/>
              </a:endParaRPr>
            </a:p>
          </p:txBody>
        </p:sp>
        <p:sp>
          <p:nvSpPr>
            <p:cNvPr id="12" name="Rectangle: Rounded Corners 7">
              <a:extLst>
                <a:ext uri="{FF2B5EF4-FFF2-40B4-BE49-F238E27FC236}">
                  <a16:creationId xmlns:a16="http://schemas.microsoft.com/office/drawing/2014/main" id="{FE96A927-D227-581A-2249-FE0A6B192C38}"/>
                </a:ext>
              </a:extLst>
            </p:cNvPr>
            <p:cNvSpPr txBox="1"/>
            <p:nvPr/>
          </p:nvSpPr>
          <p:spPr>
            <a:xfrm>
              <a:off x="3745879" y="1909498"/>
              <a:ext cx="3634508" cy="19094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t" anchorCtr="1">
              <a:noAutofit/>
            </a:bodyPr>
            <a:lstStyle/>
            <a:p>
              <a:pPr marL="0" lvl="0" indent="0" algn="ctr" defTabSz="1244600" rtl="0">
                <a:lnSpc>
                  <a:spcPct val="90000"/>
                </a:lnSpc>
                <a:spcBef>
                  <a:spcPct val="0"/>
                </a:spcBef>
                <a:spcAft>
                  <a:spcPct val="35000"/>
                </a:spcAft>
                <a:buNone/>
              </a:pPr>
              <a:r>
                <a:rPr lang="en-IN" sz="2800" b="1" kern="1200" dirty="0">
                  <a:latin typeface="+mj-lt"/>
                </a:rPr>
                <a:t>IN PROGRESS</a:t>
              </a:r>
              <a:endParaRPr lang="ur-PK" sz="2800" b="1" kern="1200" dirty="0">
                <a:latin typeface="+mj-lt"/>
              </a:endParaRPr>
            </a:p>
            <a:p>
              <a:pPr marL="171450" lvl="1" indent="-171450" algn="l" defTabSz="800100" rtl="0">
                <a:lnSpc>
                  <a:spcPct val="90000"/>
                </a:lnSpc>
                <a:spcBef>
                  <a:spcPct val="0"/>
                </a:spcBef>
                <a:spcAft>
                  <a:spcPct val="15000"/>
                </a:spcAft>
                <a:buChar char="•"/>
              </a:pPr>
              <a:r>
                <a:rPr lang="en-GB" kern="1200" dirty="0">
                  <a:latin typeface="+mj-lt"/>
                </a:rPr>
                <a:t>Development of setup for acquiring dataset for drone localization </a:t>
              </a:r>
              <a:endParaRPr lang="ur-PK" kern="1200" dirty="0">
                <a:latin typeface="+mj-lt"/>
              </a:endParaRPr>
            </a:p>
          </p:txBody>
        </p:sp>
      </p:grpSp>
      <p:sp>
        <p:nvSpPr>
          <p:cNvPr id="5" name="Oval 4" descr="Hourglass Finished with solid fill">
            <a:extLst>
              <a:ext uri="{FF2B5EF4-FFF2-40B4-BE49-F238E27FC236}">
                <a16:creationId xmlns:a16="http://schemas.microsoft.com/office/drawing/2014/main" id="{688B2EDB-5975-4C4B-C427-4F0BD0D068A1}"/>
              </a:ext>
            </a:extLst>
          </p:cNvPr>
          <p:cNvSpPr/>
          <p:nvPr/>
        </p:nvSpPr>
        <p:spPr>
          <a:xfrm>
            <a:off x="5301171" y="1785753"/>
            <a:ext cx="1589657" cy="1589657"/>
          </a:xfrm>
          <a:prstGeom prst="ellipse">
            <a:avLst/>
          </a:prstGeom>
          <a:blipFill dpi="0" rotWithShape="1">
            <a:blip r:embed="rId4">
              <a:extLst>
                <a:ext uri="{96DAC541-7B7A-43D3-8B79-37D633B846F1}">
                  <asvg:svgBlip xmlns:asvg="http://schemas.microsoft.com/office/drawing/2016/SVG/main" r:embed="rId5"/>
                </a:ext>
              </a:extLst>
            </a:blip>
            <a:srcRect/>
            <a:stretch>
              <a:fillRect l="7381" t="7381" r="7381" b="7381"/>
            </a:stretch>
          </a:blipFill>
        </p:spPr>
        <p:style>
          <a:lnRef idx="2">
            <a:schemeClr val="lt1">
              <a:hueOff val="0"/>
              <a:satOff val="0"/>
              <a:lumOff val="0"/>
              <a:alphaOff val="0"/>
            </a:schemeClr>
          </a:lnRef>
          <a:fillRef idx="1">
            <a:scrgbClr r="0" g="0" b="0"/>
          </a:fillRef>
          <a:effectRef idx="0">
            <a:schemeClr val="accent3">
              <a:tint val="50000"/>
              <a:hueOff val="2508307"/>
              <a:satOff val="22734"/>
              <a:lumOff val="3476"/>
              <a:alphaOff val="0"/>
            </a:schemeClr>
          </a:effectRef>
          <a:fontRef idx="minor">
            <a:schemeClr val="lt1">
              <a:hueOff val="0"/>
              <a:satOff val="0"/>
              <a:lumOff val="0"/>
              <a:alphaOff val="0"/>
            </a:schemeClr>
          </a:fontRef>
        </p:style>
        <p:txBody>
          <a:bodyPr/>
          <a:lstStyle/>
          <a:p>
            <a:endParaRPr lang="en-PK"/>
          </a:p>
        </p:txBody>
      </p:sp>
      <p:grpSp>
        <p:nvGrpSpPr>
          <p:cNvPr id="6" name="Group 5">
            <a:extLst>
              <a:ext uri="{FF2B5EF4-FFF2-40B4-BE49-F238E27FC236}">
                <a16:creationId xmlns:a16="http://schemas.microsoft.com/office/drawing/2014/main" id="{DAC4CF77-D6D0-4805-25F4-9AEDE2B27B6B}"/>
              </a:ext>
            </a:extLst>
          </p:cNvPr>
          <p:cNvGrpSpPr/>
          <p:nvPr/>
        </p:nvGrpSpPr>
        <p:grpSpPr>
          <a:xfrm>
            <a:off x="8022289" y="1604866"/>
            <a:ext cx="3634508" cy="4376058"/>
            <a:chOff x="7489422" y="0"/>
            <a:chExt cx="3634508" cy="4773746"/>
          </a:xfrm>
        </p:grpSpPr>
        <p:sp>
          <p:nvSpPr>
            <p:cNvPr id="9" name="Rectangle: Rounded Corners 8">
              <a:extLst>
                <a:ext uri="{FF2B5EF4-FFF2-40B4-BE49-F238E27FC236}">
                  <a16:creationId xmlns:a16="http://schemas.microsoft.com/office/drawing/2014/main" id="{7075CED5-2AFD-0843-726F-A31FB4A9D2A8}"/>
                </a:ext>
              </a:extLst>
            </p:cNvPr>
            <p:cNvSpPr/>
            <p:nvPr/>
          </p:nvSpPr>
          <p:spPr>
            <a:xfrm>
              <a:off x="7489422" y="0"/>
              <a:ext cx="3634508" cy="4773746"/>
            </a:xfrm>
            <a:prstGeom prst="roundRect">
              <a:avLst>
                <a:gd name="adj" fmla="val 10000"/>
              </a:avLst>
            </a:prstGeom>
          </p:spPr>
          <p:style>
            <a:lnRef idx="2">
              <a:schemeClr val="lt1">
                <a:hueOff val="0"/>
                <a:satOff val="0"/>
                <a:lumOff val="0"/>
                <a:alphaOff val="0"/>
              </a:schemeClr>
            </a:lnRef>
            <a:fillRef idx="1">
              <a:schemeClr val="accent3">
                <a:hueOff val="4117163"/>
                <a:satOff val="24712"/>
                <a:lumOff val="18825"/>
                <a:alphaOff val="0"/>
              </a:schemeClr>
            </a:fillRef>
            <a:effectRef idx="0">
              <a:schemeClr val="accent3">
                <a:hueOff val="4117163"/>
                <a:satOff val="24712"/>
                <a:lumOff val="18825"/>
                <a:alphaOff val="0"/>
              </a:schemeClr>
            </a:effectRef>
            <a:fontRef idx="minor">
              <a:schemeClr val="lt1"/>
            </a:fontRef>
          </p:style>
          <p:txBody>
            <a:bodyPr/>
            <a:lstStyle/>
            <a:p>
              <a:endParaRPr lang="en-PK">
                <a:latin typeface="+mj-lt"/>
              </a:endParaRPr>
            </a:p>
          </p:txBody>
        </p:sp>
        <p:sp>
          <p:nvSpPr>
            <p:cNvPr id="10" name="Rectangle: Rounded Corners 10">
              <a:extLst>
                <a:ext uri="{FF2B5EF4-FFF2-40B4-BE49-F238E27FC236}">
                  <a16:creationId xmlns:a16="http://schemas.microsoft.com/office/drawing/2014/main" id="{EDDC6A53-60A4-DFE6-DC4C-7ACF5A3E312C}"/>
                </a:ext>
              </a:extLst>
            </p:cNvPr>
            <p:cNvSpPr txBox="1"/>
            <p:nvPr/>
          </p:nvSpPr>
          <p:spPr>
            <a:xfrm>
              <a:off x="7489422" y="1909498"/>
              <a:ext cx="3634508" cy="19094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99136" rIns="199136" bIns="199136" numCol="1" spcCol="1270" anchor="t" anchorCtr="1">
              <a:noAutofit/>
            </a:bodyPr>
            <a:lstStyle/>
            <a:p>
              <a:pPr marL="0" lvl="0" indent="0" algn="ctr" defTabSz="1244600" rtl="0">
                <a:lnSpc>
                  <a:spcPct val="90000"/>
                </a:lnSpc>
                <a:spcBef>
                  <a:spcPct val="0"/>
                </a:spcBef>
                <a:spcAft>
                  <a:spcPct val="35000"/>
                </a:spcAft>
                <a:buNone/>
              </a:pPr>
              <a:r>
                <a:rPr lang="en-IN" sz="2800" b="1" kern="1200" dirty="0">
                  <a:latin typeface="+mj-lt"/>
                </a:rPr>
                <a:t>FUTURE TASKS</a:t>
              </a:r>
              <a:endParaRPr lang="ur-PK" sz="2800" b="1" kern="1200" dirty="0">
                <a:latin typeface="+mj-lt"/>
              </a:endParaRPr>
            </a:p>
            <a:p>
              <a:pPr marL="171450" lvl="1" indent="-171450" algn="l" defTabSz="800100" rtl="0">
                <a:lnSpc>
                  <a:spcPct val="90000"/>
                </a:lnSpc>
                <a:spcBef>
                  <a:spcPct val="0"/>
                </a:spcBef>
                <a:spcAft>
                  <a:spcPct val="15000"/>
                </a:spcAft>
                <a:buChar char="•"/>
              </a:pPr>
              <a:r>
                <a:rPr lang="en-GB" sz="1800" kern="1200" dirty="0">
                  <a:latin typeface="+mj-lt"/>
                </a:rPr>
                <a:t>Acquiring Detailed Dataset for Localization</a:t>
              </a:r>
            </a:p>
            <a:p>
              <a:pPr marL="171450" lvl="1" indent="-171450" algn="l" defTabSz="800100" rtl="0">
                <a:lnSpc>
                  <a:spcPct val="90000"/>
                </a:lnSpc>
                <a:spcBef>
                  <a:spcPct val="0"/>
                </a:spcBef>
                <a:spcAft>
                  <a:spcPct val="15000"/>
                </a:spcAft>
                <a:buChar char="•"/>
              </a:pPr>
              <a:r>
                <a:rPr lang="en-GB" dirty="0">
                  <a:latin typeface="+mj-lt"/>
                </a:rPr>
                <a:t>Lab environment testing</a:t>
              </a:r>
              <a:r>
                <a:rPr lang="en-GB" sz="1800" kern="1200" dirty="0">
                  <a:latin typeface="+mj-lt"/>
                </a:rPr>
                <a:t> </a:t>
              </a:r>
              <a:endParaRPr lang="ur-PK" sz="1800" kern="1200" dirty="0">
                <a:latin typeface="+mj-lt"/>
              </a:endParaRPr>
            </a:p>
          </p:txBody>
        </p:sp>
      </p:grpSp>
      <p:sp>
        <p:nvSpPr>
          <p:cNvPr id="7" name="Oval 6" descr="Plugged Unplugged with solid fill">
            <a:extLst>
              <a:ext uri="{FF2B5EF4-FFF2-40B4-BE49-F238E27FC236}">
                <a16:creationId xmlns:a16="http://schemas.microsoft.com/office/drawing/2014/main" id="{ED964346-6B80-D60E-ECE6-8C5D8987E2B7}"/>
              </a:ext>
            </a:extLst>
          </p:cNvPr>
          <p:cNvSpPr/>
          <p:nvPr/>
        </p:nvSpPr>
        <p:spPr>
          <a:xfrm>
            <a:off x="9044715" y="1785753"/>
            <a:ext cx="1589657" cy="1589657"/>
          </a:xfrm>
          <a:prstGeom prst="ellipse">
            <a:avLst/>
          </a:prstGeom>
          <a:blipFill>
            <a:blip r:embed="rId6">
              <a:extLs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3">
              <a:tint val="50000"/>
              <a:hueOff val="5016615"/>
              <a:satOff val="45467"/>
              <a:lumOff val="6952"/>
              <a:alphaOff val="0"/>
            </a:schemeClr>
          </a:effectRef>
          <a:fontRef idx="minor">
            <a:schemeClr val="lt1">
              <a:hueOff val="0"/>
              <a:satOff val="0"/>
              <a:lumOff val="0"/>
              <a:alphaOff val="0"/>
            </a:schemeClr>
          </a:fontRef>
        </p:style>
        <p:txBody>
          <a:bodyPr/>
          <a:lstStyle/>
          <a:p>
            <a:endParaRPr lang="en-PK"/>
          </a:p>
        </p:txBody>
      </p:sp>
      <p:sp>
        <p:nvSpPr>
          <p:cNvPr id="15" name="TextBox 14">
            <a:extLst>
              <a:ext uri="{FF2B5EF4-FFF2-40B4-BE49-F238E27FC236}">
                <a16:creationId xmlns:a16="http://schemas.microsoft.com/office/drawing/2014/main" id="{962AF37C-4DEE-9882-F648-38579D7012F8}"/>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PROJECT STATUS</a:t>
            </a:r>
          </a:p>
        </p:txBody>
      </p:sp>
    </p:spTree>
    <p:extLst>
      <p:ext uri="{BB962C8B-B14F-4D97-AF65-F5344CB8AC3E}">
        <p14:creationId xmlns:p14="http://schemas.microsoft.com/office/powerpoint/2010/main" val="897408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B60DD0-BB9E-69BE-A2FC-BA0DACCB30ED}"/>
              </a:ext>
            </a:extLst>
          </p:cNvPr>
          <p:cNvSpPr txBox="1"/>
          <p:nvPr/>
        </p:nvSpPr>
        <p:spPr>
          <a:xfrm>
            <a:off x="723122" y="1604273"/>
            <a:ext cx="10977466" cy="4801314"/>
          </a:xfrm>
          <a:prstGeom prst="rect">
            <a:avLst/>
          </a:prstGeom>
          <a:noFill/>
        </p:spPr>
        <p:txBody>
          <a:bodyPr wrap="square">
            <a:spAutoFit/>
          </a:bodyPr>
          <a:lstStyle/>
          <a:p>
            <a:pPr marL="522288" indent="-979488" algn="just">
              <a:spcBef>
                <a:spcPts val="0"/>
              </a:spcBef>
              <a:buNone/>
            </a:pPr>
            <a:r>
              <a:rPr lang="en-US" sz="1800" dirty="0">
                <a:solidFill>
                  <a:srgbClr val="002060"/>
                </a:solidFill>
              </a:rPr>
              <a:t>[1]</a:t>
            </a:r>
            <a:r>
              <a:rPr lang="en-US" sz="1400" dirty="0">
                <a:solidFill>
                  <a:srgbClr val="002060"/>
                </a:solidFill>
              </a:rPr>
              <a:t>	</a:t>
            </a:r>
            <a:r>
              <a:rPr lang="en-US" dirty="0"/>
              <a:t> Aydın, ˙ I.; </a:t>
            </a:r>
            <a:r>
              <a:rPr lang="en-US" dirty="0" err="1"/>
              <a:t>Kızılay</a:t>
            </a:r>
            <a:r>
              <a:rPr lang="en-US" dirty="0"/>
              <a:t>, E. Development of a new Light-Weight Convolutional Neural Network for acoustic-based amateur drone detection. Appl. </a:t>
            </a:r>
            <a:r>
              <a:rPr lang="en-US" dirty="0" err="1"/>
              <a:t>Acoust</a:t>
            </a:r>
            <a:r>
              <a:rPr lang="en-US" dirty="0"/>
              <a:t>. 2022, 193, 108773.</a:t>
            </a:r>
          </a:p>
          <a:p>
            <a:pPr marL="522288" indent="-979488" algn="just">
              <a:spcBef>
                <a:spcPts val="0"/>
              </a:spcBef>
              <a:buNone/>
            </a:pPr>
            <a:r>
              <a:rPr lang="en-US" sz="1800" dirty="0">
                <a:solidFill>
                  <a:srgbClr val="002060"/>
                </a:solidFill>
              </a:rPr>
              <a:t>[2]	</a:t>
            </a:r>
            <a:r>
              <a:rPr lang="en-GB" dirty="0"/>
              <a:t> Bernardini, A.; </a:t>
            </a:r>
            <a:r>
              <a:rPr lang="en-GB" dirty="0" err="1"/>
              <a:t>Mangiatordi</a:t>
            </a:r>
            <a:r>
              <a:rPr lang="en-GB" dirty="0"/>
              <a:t>, F.; Pallotti, E.; </a:t>
            </a:r>
            <a:r>
              <a:rPr lang="en-GB" dirty="0" err="1"/>
              <a:t>Capodiferro</a:t>
            </a:r>
            <a:r>
              <a:rPr lang="en-GB" dirty="0"/>
              <a:t>, L. Drone detection by acoustic signature identification. Electron. Imaging 2017, 2017, 60–64</a:t>
            </a:r>
          </a:p>
          <a:p>
            <a:pPr marL="522288" indent="-979488" algn="just">
              <a:spcBef>
                <a:spcPts val="0"/>
              </a:spcBef>
              <a:buNone/>
            </a:pPr>
            <a:r>
              <a:rPr lang="en-GB" sz="1800" dirty="0">
                <a:solidFill>
                  <a:srgbClr val="002060"/>
                </a:solidFill>
              </a:rPr>
              <a:t>[3]	</a:t>
            </a:r>
            <a:r>
              <a:rPr lang="en-GB" dirty="0"/>
              <a:t> Al-Emadi, S.; Al-Ali, A.; Mohammad, A.; Al-Ali, A. Audio based drone detection and identification using deep learning. In Proceedings of the 2019 15th International Wireless Communications &amp; Mobile Computing Conference (IWCMC), Tangier, Morocco, 24–28 June 2019; pp. 459–464</a:t>
            </a:r>
          </a:p>
          <a:p>
            <a:pPr marL="522288" indent="-979488" algn="just">
              <a:spcBef>
                <a:spcPts val="0"/>
              </a:spcBef>
              <a:buNone/>
            </a:pPr>
            <a:r>
              <a:rPr lang="en-GB" sz="1800" dirty="0">
                <a:solidFill>
                  <a:srgbClr val="002060"/>
                </a:solidFill>
              </a:rPr>
              <a:t>[4]	</a:t>
            </a:r>
            <a:r>
              <a:rPr lang="en-GB" dirty="0"/>
              <a:t> Anwar, M.Z.; Kaleem, Z.; </a:t>
            </a:r>
            <a:r>
              <a:rPr lang="en-GB" dirty="0" err="1"/>
              <a:t>Jamalipour</a:t>
            </a:r>
            <a:r>
              <a:rPr lang="en-GB" dirty="0"/>
              <a:t>, A. Machine learning inspired sound-based amateur drone detection for public safety applications. IEEE Trans. Veh. Technol. 2019, 68, 2526–2534</a:t>
            </a:r>
          </a:p>
          <a:p>
            <a:pPr marL="522288" indent="-979488" algn="just">
              <a:spcBef>
                <a:spcPts val="0"/>
              </a:spcBef>
              <a:buNone/>
            </a:pPr>
            <a:r>
              <a:rPr lang="en-GB" sz="1800" dirty="0">
                <a:solidFill>
                  <a:srgbClr val="002060"/>
                </a:solidFill>
              </a:rPr>
              <a:t>[5]	</a:t>
            </a:r>
            <a:r>
              <a:rPr lang="en-US" dirty="0"/>
              <a:t> Seo, Y.; Jang, B.; </a:t>
            </a:r>
            <a:r>
              <a:rPr lang="en-US" dirty="0" err="1"/>
              <a:t>Im</a:t>
            </a:r>
            <a:r>
              <a:rPr lang="en-US" dirty="0"/>
              <a:t>, S. Drone detection using convolutional neural networks with acoustic STFT features. In Proceedings of the 2018 15th IEEE International Conference on Advanced Video and Signal Based Surveillance (AVSS), Auckland, New Zealand, 27–30 November 2018; pp. 1–6.</a:t>
            </a:r>
          </a:p>
          <a:p>
            <a:pPr marL="522288" indent="-979488" algn="just"/>
            <a:r>
              <a:rPr lang="en-US" sz="1800" dirty="0">
                <a:solidFill>
                  <a:srgbClr val="002060"/>
                </a:solidFill>
              </a:rPr>
              <a:t>[6]</a:t>
            </a:r>
            <a:r>
              <a:rPr lang="en-US" sz="1400" dirty="0">
                <a:solidFill>
                  <a:srgbClr val="002060"/>
                </a:solidFill>
              </a:rPr>
              <a:t>	</a:t>
            </a:r>
            <a:r>
              <a:rPr lang="en-GB" dirty="0"/>
              <a:t>Salman, S.; Mir, J.; Farooq, M.T.; Malik, A.N.; </a:t>
            </a:r>
            <a:r>
              <a:rPr lang="en-GB" dirty="0" err="1"/>
              <a:t>Haleemdeen</a:t>
            </a:r>
            <a:r>
              <a:rPr lang="en-GB" dirty="0"/>
              <a:t>, R. Machine learning inspired efficient audio drone detection using acoustic features. In Proceedings of the 2021 International </a:t>
            </a:r>
            <a:r>
              <a:rPr lang="en-GB" dirty="0" err="1"/>
              <a:t>Bhurban</a:t>
            </a:r>
            <a:r>
              <a:rPr lang="en-GB" dirty="0"/>
              <a:t> Conference on Applied Sciences and Technologies (IBCAST), Islamabad, Pakistan, 12–16 January 2021; pp. 335–339.</a:t>
            </a:r>
          </a:p>
          <a:p>
            <a:pPr marL="522288" indent="-979488" algn="just">
              <a:spcBef>
                <a:spcPts val="0"/>
              </a:spcBef>
              <a:buNone/>
            </a:pPr>
            <a:endParaRPr lang="en-US" sz="1800" dirty="0">
              <a:solidFill>
                <a:srgbClr val="002060"/>
              </a:solidFill>
            </a:endParaRPr>
          </a:p>
        </p:txBody>
      </p:sp>
      <p:sp>
        <p:nvSpPr>
          <p:cNvPr id="5" name="TextBox 4">
            <a:extLst>
              <a:ext uri="{FF2B5EF4-FFF2-40B4-BE49-F238E27FC236}">
                <a16:creationId xmlns:a16="http://schemas.microsoft.com/office/drawing/2014/main" id="{D9C74476-F9F5-AF73-D802-F9B9838D5228}"/>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REFERENCES</a:t>
            </a:r>
          </a:p>
        </p:txBody>
      </p:sp>
    </p:spTree>
    <p:extLst>
      <p:ext uri="{BB962C8B-B14F-4D97-AF65-F5344CB8AC3E}">
        <p14:creationId xmlns:p14="http://schemas.microsoft.com/office/powerpoint/2010/main" val="2097454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DC64F-7398-855A-C2C2-617368A73D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A5896A-C1F3-FAB1-D335-84F3454F67C7}"/>
              </a:ext>
            </a:extLst>
          </p:cNvPr>
          <p:cNvSpPr txBox="1"/>
          <p:nvPr/>
        </p:nvSpPr>
        <p:spPr>
          <a:xfrm>
            <a:off x="723122" y="1604273"/>
            <a:ext cx="10940143" cy="3970318"/>
          </a:xfrm>
          <a:prstGeom prst="rect">
            <a:avLst/>
          </a:prstGeom>
          <a:noFill/>
        </p:spPr>
        <p:txBody>
          <a:bodyPr wrap="square">
            <a:spAutoFit/>
          </a:bodyPr>
          <a:lstStyle/>
          <a:p>
            <a:pPr marL="522288" indent="-979488" algn="just">
              <a:spcBef>
                <a:spcPts val="0"/>
              </a:spcBef>
              <a:buNone/>
            </a:pPr>
            <a:r>
              <a:rPr lang="en-GB" dirty="0">
                <a:solidFill>
                  <a:srgbClr val="002060"/>
                </a:solidFill>
              </a:rPr>
              <a:t>[7]	</a:t>
            </a:r>
            <a:r>
              <a:rPr lang="en-GB" dirty="0"/>
              <a:t>Wang, Y.; Fagian, F.E.; Ho, K.E.; Matson, E.T. A feature engineering focused system for acoustic </a:t>
            </a:r>
            <a:r>
              <a:rPr lang="en-GB" dirty="0" err="1"/>
              <a:t>uav</a:t>
            </a:r>
            <a:r>
              <a:rPr lang="en-GB" dirty="0"/>
              <a:t> detection. In Proceedings of the 2021 Fifth IEEE International Conference on Robotic Computing (IRC), Taichung, Taiwan, 15–17 November 2021; pp. 125–130</a:t>
            </a:r>
          </a:p>
          <a:p>
            <a:pPr marL="522288" indent="-979488" algn="just">
              <a:spcBef>
                <a:spcPts val="0"/>
              </a:spcBef>
              <a:buNone/>
            </a:pPr>
            <a:r>
              <a:rPr lang="en-GB" sz="1800" dirty="0">
                <a:solidFill>
                  <a:srgbClr val="002060"/>
                </a:solidFill>
              </a:rPr>
              <a:t>[8]	</a:t>
            </a:r>
            <a:r>
              <a:rPr lang="en-GB" dirty="0"/>
              <a:t>M. H. Rahman, M. A. S. Sejan, M. A. Aziz, R. Tabassum, J.-I. Baik, and H.-K. Song, "A Comprehensive Survey of Unmanned Aerial Vehicles Detection and Classification Using Machine Learning Approach: Challenges, Solutions, and Future Directions," </a:t>
            </a:r>
            <a:r>
              <a:rPr lang="en-GB" i="1" dirty="0"/>
              <a:t>Remote Sensing</a:t>
            </a:r>
            <a:r>
              <a:rPr lang="en-GB" dirty="0"/>
              <a:t>, vol. 16, no. 5, p. 879, Mar. 2024, </a:t>
            </a:r>
            <a:r>
              <a:rPr lang="en-GB" dirty="0" err="1"/>
              <a:t>doi</a:t>
            </a:r>
            <a:r>
              <a:rPr lang="en-GB" dirty="0"/>
              <a:t>: 10.3390/rs16050879.</a:t>
            </a:r>
          </a:p>
          <a:p>
            <a:pPr marL="522288" indent="-979488" algn="just">
              <a:spcBef>
                <a:spcPts val="0"/>
              </a:spcBef>
              <a:buNone/>
            </a:pPr>
            <a:r>
              <a:rPr lang="en-GB" sz="1800" dirty="0">
                <a:solidFill>
                  <a:srgbClr val="002060"/>
                </a:solidFill>
              </a:rPr>
              <a:t>[9]	</a:t>
            </a:r>
            <a:r>
              <a:rPr lang="en-GB" dirty="0"/>
              <a:t>S. Q. Zaheer, M. A. Khan, and M. S. Khan, "Generalised Modelling of Sound Signatures for Characterization of Multi-copter Unmanned Air Vehicles based on Aero-acoustics Measurements and CFD Analysis," in </a:t>
            </a:r>
            <a:r>
              <a:rPr lang="en-GB" i="1" dirty="0"/>
              <a:t>2021 Seventh International Conference on Aerospace Science and Engineering (ICASE)</a:t>
            </a:r>
            <a:r>
              <a:rPr lang="en-GB" dirty="0"/>
              <a:t>, Islamabad, Pakistan, 2021, pp. 1–6, </a:t>
            </a:r>
            <a:r>
              <a:rPr lang="en-GB" dirty="0" err="1"/>
              <a:t>doi</a:t>
            </a:r>
            <a:r>
              <a:rPr lang="en-GB" dirty="0"/>
              <a:t>: 10.1109/ICASE53582.2021.9677022.</a:t>
            </a:r>
          </a:p>
          <a:p>
            <a:pPr marL="522288" indent="-979488" algn="just">
              <a:spcBef>
                <a:spcPts val="0"/>
              </a:spcBef>
              <a:buNone/>
            </a:pPr>
            <a:r>
              <a:rPr lang="en-GB" sz="1800" dirty="0">
                <a:solidFill>
                  <a:srgbClr val="002060"/>
                </a:solidFill>
              </a:rPr>
              <a:t>[10]	</a:t>
            </a:r>
            <a:r>
              <a:rPr lang="en-GB" dirty="0"/>
              <a:t>I. </a:t>
            </a:r>
            <a:r>
              <a:rPr lang="en-GB" dirty="0" err="1"/>
              <a:t>Djurek</a:t>
            </a:r>
            <a:r>
              <a:rPr lang="en-GB" dirty="0"/>
              <a:t>, A. </a:t>
            </a:r>
            <a:r>
              <a:rPr lang="en-GB" dirty="0" err="1"/>
              <a:t>Petosic</a:t>
            </a:r>
            <a:r>
              <a:rPr lang="en-GB" dirty="0"/>
              <a:t>, S. </a:t>
            </a:r>
            <a:r>
              <a:rPr lang="en-GB" dirty="0" err="1"/>
              <a:t>Grubesa</a:t>
            </a:r>
            <a:r>
              <a:rPr lang="en-GB" dirty="0"/>
              <a:t>, and M. </a:t>
            </a:r>
            <a:r>
              <a:rPr lang="en-GB" dirty="0" err="1"/>
              <a:t>Suhanek</a:t>
            </a:r>
            <a:r>
              <a:rPr lang="en-GB" dirty="0"/>
              <a:t>, "Analysis of a Quadcopter’s Acoustic Signature in Different Flight Regimes," </a:t>
            </a:r>
            <a:r>
              <a:rPr lang="en-GB" i="1" dirty="0"/>
              <a:t>IEEE Access</a:t>
            </a:r>
            <a:r>
              <a:rPr lang="en-GB" dirty="0"/>
              <a:t>, vol. 8, pp. 10662–10670, 2020, </a:t>
            </a:r>
            <a:r>
              <a:rPr lang="en-GB" dirty="0" err="1"/>
              <a:t>doi</a:t>
            </a:r>
            <a:r>
              <a:rPr lang="en-GB" dirty="0"/>
              <a:t>: 10.1109/ACCESS.2020.2965177.</a:t>
            </a:r>
            <a:endParaRPr lang="en-US" sz="1800" dirty="0">
              <a:solidFill>
                <a:srgbClr val="002060"/>
              </a:solidFill>
            </a:endParaRPr>
          </a:p>
        </p:txBody>
      </p:sp>
      <p:sp>
        <p:nvSpPr>
          <p:cNvPr id="5" name="TextBox 4">
            <a:extLst>
              <a:ext uri="{FF2B5EF4-FFF2-40B4-BE49-F238E27FC236}">
                <a16:creationId xmlns:a16="http://schemas.microsoft.com/office/drawing/2014/main" id="{215CEF3C-7EA8-605D-9181-FBBCC1CFCA05}"/>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REFERENCES</a:t>
            </a:r>
          </a:p>
        </p:txBody>
      </p:sp>
    </p:spTree>
    <p:extLst>
      <p:ext uri="{BB962C8B-B14F-4D97-AF65-F5344CB8AC3E}">
        <p14:creationId xmlns:p14="http://schemas.microsoft.com/office/powerpoint/2010/main" val="2982946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subTitle" idx="1"/>
          </p:nvPr>
        </p:nvSpPr>
        <p:spPr>
          <a:xfrm>
            <a:off x="3695700" y="2771775"/>
            <a:ext cx="4800600" cy="1314450"/>
          </a:xfrm>
        </p:spPr>
        <p:txBody>
          <a:bodyPr anchor="ctr"/>
          <a:lstStyle/>
          <a:p>
            <a:pPr marL="300038" lvl="1"/>
            <a:r>
              <a:rPr lang="en-US" sz="4950"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103873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subTitle" idx="1"/>
          </p:nvPr>
        </p:nvSpPr>
        <p:spPr>
          <a:xfrm>
            <a:off x="3695700" y="2771775"/>
            <a:ext cx="4800600" cy="1314450"/>
          </a:xfrm>
        </p:spPr>
        <p:txBody>
          <a:bodyPr anchor="ctr"/>
          <a:lstStyle/>
          <a:p>
            <a:pPr marL="300038" lvl="1"/>
            <a:r>
              <a:rPr lang="en-US" sz="4950" b="1" dirty="0">
                <a:solidFill>
                  <a:srgbClr val="002060"/>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40099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F724E6-DFBF-B1F9-2319-918B42367195}"/>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latin typeface="Arial" panose="020B0604020202020204" pitchFamily="34" charset="0"/>
                <a:cs typeface="Arial" panose="020B0604020202020204" pitchFamily="34" charset="0"/>
              </a:rPr>
              <a:t>SEQUENCE</a:t>
            </a:r>
          </a:p>
        </p:txBody>
      </p:sp>
      <p:graphicFrame>
        <p:nvGraphicFramePr>
          <p:cNvPr id="3" name="Diagram 2">
            <a:extLst>
              <a:ext uri="{FF2B5EF4-FFF2-40B4-BE49-F238E27FC236}">
                <a16:creationId xmlns:a16="http://schemas.microsoft.com/office/drawing/2014/main" id="{C6DB4646-4DF8-BD71-AF18-842139F9051C}"/>
              </a:ext>
            </a:extLst>
          </p:cNvPr>
          <p:cNvGraphicFramePr/>
          <p:nvPr>
            <p:extLst>
              <p:ext uri="{D42A27DB-BD31-4B8C-83A1-F6EECF244321}">
                <p14:modId xmlns:p14="http://schemas.microsoft.com/office/powerpoint/2010/main" val="3349692880"/>
              </p:ext>
            </p:extLst>
          </p:nvPr>
        </p:nvGraphicFramePr>
        <p:xfrm>
          <a:off x="650550" y="1626696"/>
          <a:ext cx="5660571" cy="4260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29321B17-77E6-703E-3D0A-B43A7E22492B}"/>
              </a:ext>
            </a:extLst>
          </p:cNvPr>
          <p:cNvGraphicFramePr/>
          <p:nvPr>
            <p:extLst>
              <p:ext uri="{D42A27DB-BD31-4B8C-83A1-F6EECF244321}">
                <p14:modId xmlns:p14="http://schemas.microsoft.com/office/powerpoint/2010/main" val="4205700545"/>
              </p:ext>
            </p:extLst>
          </p:nvPr>
        </p:nvGraphicFramePr>
        <p:xfrm>
          <a:off x="5959150" y="1626696"/>
          <a:ext cx="5660571" cy="42609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71732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C4E49-3CC3-73A4-24A6-0B255642055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561D836-1F6D-9EBA-EBA6-3413A6F1C8A4}"/>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latin typeface="Arial" panose="020B0604020202020204" pitchFamily="34" charset="0"/>
                <a:cs typeface="Arial" panose="020B0604020202020204" pitchFamily="34" charset="0"/>
              </a:rPr>
              <a:t>AIM</a:t>
            </a:r>
          </a:p>
        </p:txBody>
      </p:sp>
      <p:pic>
        <p:nvPicPr>
          <p:cNvPr id="2" name="Graphic 1" descr="Target with solid fill">
            <a:extLst>
              <a:ext uri="{FF2B5EF4-FFF2-40B4-BE49-F238E27FC236}">
                <a16:creationId xmlns:a16="http://schemas.microsoft.com/office/drawing/2014/main" id="{00E750B7-6DDF-9FB5-70B5-628229B88F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2750" y="2692284"/>
            <a:ext cx="1965073" cy="1965073"/>
          </a:xfrm>
          <a:prstGeom prst="rect">
            <a:avLst/>
          </a:prstGeom>
        </p:spPr>
      </p:pic>
      <p:sp>
        <p:nvSpPr>
          <p:cNvPr id="4" name="Rectangle: Rounded Corners 3">
            <a:extLst>
              <a:ext uri="{FF2B5EF4-FFF2-40B4-BE49-F238E27FC236}">
                <a16:creationId xmlns:a16="http://schemas.microsoft.com/office/drawing/2014/main" id="{DF47E933-D79E-7179-31FC-0BA74BD39656}"/>
              </a:ext>
            </a:extLst>
          </p:cNvPr>
          <p:cNvSpPr/>
          <p:nvPr/>
        </p:nvSpPr>
        <p:spPr>
          <a:xfrm>
            <a:off x="996287" y="2455332"/>
            <a:ext cx="7842913" cy="26416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pPr>
            <a:r>
              <a:rPr lang="en-US" altLang="en-US" sz="3200" dirty="0">
                <a:solidFill>
                  <a:schemeClr val="bg1"/>
                </a:solidFill>
                <a:latin typeface="Arial" panose="020B0604020202020204" pitchFamily="34" charset="0"/>
                <a:cs typeface="Arial" panose="020B0604020202020204" pitchFamily="34" charset="0"/>
              </a:rPr>
              <a:t>Design and development of a Quadcopter detection system using Aero-acoustic Signature</a:t>
            </a:r>
          </a:p>
        </p:txBody>
      </p:sp>
    </p:spTree>
    <p:extLst>
      <p:ext uri="{BB962C8B-B14F-4D97-AF65-F5344CB8AC3E}">
        <p14:creationId xmlns:p14="http://schemas.microsoft.com/office/powerpoint/2010/main" val="1136221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679047-FCB3-18E8-9047-3C6943A8B640}"/>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latin typeface="Arial" panose="020B0604020202020204" pitchFamily="34" charset="0"/>
                <a:cs typeface="Arial" panose="020B0604020202020204" pitchFamily="34" charset="0"/>
              </a:rPr>
              <a:t>DELIVERABLES</a:t>
            </a:r>
          </a:p>
        </p:txBody>
      </p:sp>
      <p:grpSp>
        <p:nvGrpSpPr>
          <p:cNvPr id="3" name="Group 2">
            <a:extLst>
              <a:ext uri="{FF2B5EF4-FFF2-40B4-BE49-F238E27FC236}">
                <a16:creationId xmlns:a16="http://schemas.microsoft.com/office/drawing/2014/main" id="{4C1F5BBC-A768-EE9A-9FA6-004C269A5FB6}"/>
              </a:ext>
            </a:extLst>
          </p:cNvPr>
          <p:cNvGrpSpPr/>
          <p:nvPr/>
        </p:nvGrpSpPr>
        <p:grpSpPr>
          <a:xfrm>
            <a:off x="1146412" y="1691058"/>
            <a:ext cx="2556732" cy="4240779"/>
            <a:chOff x="3355652" y="1531188"/>
            <a:chExt cx="2654531" cy="4240779"/>
          </a:xfrm>
        </p:grpSpPr>
        <p:sp>
          <p:nvSpPr>
            <p:cNvPr id="4" name="Rectangle 3">
              <a:extLst>
                <a:ext uri="{FF2B5EF4-FFF2-40B4-BE49-F238E27FC236}">
                  <a16:creationId xmlns:a16="http://schemas.microsoft.com/office/drawing/2014/main" id="{83A259D7-77E0-9727-8D66-B35049E6461E}"/>
                </a:ext>
              </a:extLst>
            </p:cNvPr>
            <p:cNvSpPr/>
            <p:nvPr/>
          </p:nvSpPr>
          <p:spPr>
            <a:xfrm>
              <a:off x="3668812" y="1531188"/>
              <a:ext cx="2341371" cy="4240779"/>
            </a:xfrm>
            <a:prstGeom prst="rect">
              <a:avLst/>
            </a:prstGeom>
            <a:solidFill>
              <a:srgbClr val="D5D5D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sp>
          <p:nvSpPr>
            <p:cNvPr id="5" name="TextBox 14">
              <a:extLst>
                <a:ext uri="{FF2B5EF4-FFF2-40B4-BE49-F238E27FC236}">
                  <a16:creationId xmlns:a16="http://schemas.microsoft.com/office/drawing/2014/main" id="{A78D863B-F3C9-E64C-6586-17BDD8D19009}"/>
                </a:ext>
              </a:extLst>
            </p:cNvPr>
            <p:cNvSpPr txBox="1"/>
            <p:nvPr/>
          </p:nvSpPr>
          <p:spPr>
            <a:xfrm>
              <a:off x="3688031" y="2391061"/>
              <a:ext cx="2198184" cy="646331"/>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mj-lt"/>
                  <a:ea typeface="Open Sans" panose="020B0606030504020204" pitchFamily="34" charset="0"/>
                  <a:cs typeface="Open Sans" panose="020B0606030504020204" pitchFamily="34" charset="0"/>
                </a:rPr>
                <a:t>LITERATURE REVIEW</a:t>
              </a:r>
            </a:p>
          </p:txBody>
        </p:sp>
        <p:sp>
          <p:nvSpPr>
            <p:cNvPr id="6" name="TextBox 15">
              <a:extLst>
                <a:ext uri="{FF2B5EF4-FFF2-40B4-BE49-F238E27FC236}">
                  <a16:creationId xmlns:a16="http://schemas.microsoft.com/office/drawing/2014/main" id="{2C410B86-0271-7959-B9CB-00F2163D341F}"/>
                </a:ext>
              </a:extLst>
            </p:cNvPr>
            <p:cNvSpPr txBox="1"/>
            <p:nvPr/>
          </p:nvSpPr>
          <p:spPr>
            <a:xfrm>
              <a:off x="3786616" y="3020146"/>
              <a:ext cx="2105761" cy="1323439"/>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600" dirty="0">
                  <a:latin typeface="+mj-lt"/>
                </a:rPr>
                <a:t>Feasibility of Acoustic detection Setup </a:t>
              </a:r>
              <a:r>
                <a:rPr lang="en-US" sz="1600" dirty="0">
                  <a:solidFill>
                    <a:schemeClr val="bg1">
                      <a:lumMod val="50000"/>
                    </a:schemeClr>
                  </a:solidFill>
                  <a:latin typeface="+mj-lt"/>
                  <a:ea typeface="Open Sans" panose="020B0606030504020204" pitchFamily="34" charset="0"/>
                  <a:cs typeface="Open Sans" panose="020B0606030504020204" pitchFamily="34" charset="0"/>
                </a:rPr>
                <a:t>  </a:t>
              </a:r>
            </a:p>
            <a:p>
              <a:pPr marL="171450" indent="-171450">
                <a:buFont typeface="Arial" panose="020B0604020202020204" pitchFamily="34" charset="0"/>
                <a:buChar char="•"/>
              </a:pPr>
              <a:r>
                <a:rPr lang="en-US" sz="1600" dirty="0">
                  <a:latin typeface="+mj-lt"/>
                </a:rPr>
                <a:t>Benchmarking Techniques</a:t>
              </a:r>
              <a:endParaRPr lang="en-US" sz="1600" dirty="0">
                <a:solidFill>
                  <a:schemeClr val="bg1">
                    <a:lumMod val="50000"/>
                  </a:schemeClr>
                </a:solidFill>
                <a:latin typeface="+mj-lt"/>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A403E22A-689F-FE16-57F8-423103211FE3}"/>
                </a:ext>
              </a:extLst>
            </p:cNvPr>
            <p:cNvSpPr/>
            <p:nvPr/>
          </p:nvSpPr>
          <p:spPr>
            <a:xfrm>
              <a:off x="3684334" y="5662794"/>
              <a:ext cx="2320544" cy="85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sp>
          <p:nvSpPr>
            <p:cNvPr id="8" name="Right Triangle 7">
              <a:extLst>
                <a:ext uri="{FF2B5EF4-FFF2-40B4-BE49-F238E27FC236}">
                  <a16:creationId xmlns:a16="http://schemas.microsoft.com/office/drawing/2014/main" id="{9F2BBB53-3B38-0DEC-E9CA-5A33AA0B8FB9}"/>
                </a:ext>
              </a:extLst>
            </p:cNvPr>
            <p:cNvSpPr/>
            <p:nvPr/>
          </p:nvSpPr>
          <p:spPr>
            <a:xfrm flipH="1" flipV="1">
              <a:off x="3355652" y="2380877"/>
              <a:ext cx="295976" cy="148167"/>
            </a:xfrm>
            <a:prstGeom prst="rtTriangle">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sp>
          <p:nvSpPr>
            <p:cNvPr id="9" name="Rectangle 8">
              <a:extLst>
                <a:ext uri="{FF2B5EF4-FFF2-40B4-BE49-F238E27FC236}">
                  <a16:creationId xmlns:a16="http://schemas.microsoft.com/office/drawing/2014/main" id="{17BDF21F-4E6C-32A8-9E13-73EB3D9A561C}"/>
                </a:ext>
              </a:extLst>
            </p:cNvPr>
            <p:cNvSpPr/>
            <p:nvPr/>
          </p:nvSpPr>
          <p:spPr>
            <a:xfrm>
              <a:off x="3355652" y="1792447"/>
              <a:ext cx="1329872" cy="5943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sp>
          <p:nvSpPr>
            <p:cNvPr id="10" name="TextBox 40">
              <a:extLst>
                <a:ext uri="{FF2B5EF4-FFF2-40B4-BE49-F238E27FC236}">
                  <a16:creationId xmlns:a16="http://schemas.microsoft.com/office/drawing/2014/main" id="{5534B09C-B846-F0EE-AAF2-3DD02D0286AD}"/>
                </a:ext>
              </a:extLst>
            </p:cNvPr>
            <p:cNvSpPr txBox="1"/>
            <p:nvPr/>
          </p:nvSpPr>
          <p:spPr>
            <a:xfrm>
              <a:off x="3579057" y="1792943"/>
              <a:ext cx="1092213" cy="584775"/>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a:solidFill>
                    <a:schemeClr val="bg1"/>
                  </a:solidFill>
                  <a:latin typeface="+mj-lt"/>
                  <a:ea typeface="Open Sans" panose="020B0606030504020204" pitchFamily="34" charset="0"/>
                  <a:cs typeface="Open Sans" panose="020B0606030504020204" pitchFamily="34" charset="0"/>
                </a:rPr>
                <a:t>01</a:t>
              </a:r>
            </a:p>
          </p:txBody>
        </p:sp>
      </p:grpSp>
      <p:grpSp>
        <p:nvGrpSpPr>
          <p:cNvPr id="11" name="Group 10">
            <a:extLst>
              <a:ext uri="{FF2B5EF4-FFF2-40B4-BE49-F238E27FC236}">
                <a16:creationId xmlns:a16="http://schemas.microsoft.com/office/drawing/2014/main" id="{FD2DEB2B-A9E9-AB33-54B0-06C981D297C7}"/>
              </a:ext>
            </a:extLst>
          </p:cNvPr>
          <p:cNvGrpSpPr/>
          <p:nvPr/>
        </p:nvGrpSpPr>
        <p:grpSpPr>
          <a:xfrm>
            <a:off x="4524088" y="1691058"/>
            <a:ext cx="2647227" cy="4240779"/>
            <a:chOff x="6147493" y="1531188"/>
            <a:chExt cx="2647227" cy="4240779"/>
          </a:xfrm>
        </p:grpSpPr>
        <p:sp>
          <p:nvSpPr>
            <p:cNvPr id="12" name="Right Triangle 11">
              <a:extLst>
                <a:ext uri="{FF2B5EF4-FFF2-40B4-BE49-F238E27FC236}">
                  <a16:creationId xmlns:a16="http://schemas.microsoft.com/office/drawing/2014/main" id="{926654D3-0CED-C4BF-F68E-4F599DFF66AC}"/>
                </a:ext>
              </a:extLst>
            </p:cNvPr>
            <p:cNvSpPr/>
            <p:nvPr/>
          </p:nvSpPr>
          <p:spPr>
            <a:xfrm flipH="1" flipV="1">
              <a:off x="6147493" y="2380877"/>
              <a:ext cx="295976" cy="148167"/>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sp>
          <p:nvSpPr>
            <p:cNvPr id="13" name="Rectangle 12">
              <a:extLst>
                <a:ext uri="{FF2B5EF4-FFF2-40B4-BE49-F238E27FC236}">
                  <a16:creationId xmlns:a16="http://schemas.microsoft.com/office/drawing/2014/main" id="{BE456871-D2E7-0A24-F32E-30BD9AF8ED91}"/>
                </a:ext>
              </a:extLst>
            </p:cNvPr>
            <p:cNvSpPr/>
            <p:nvPr/>
          </p:nvSpPr>
          <p:spPr>
            <a:xfrm>
              <a:off x="6443469" y="1531188"/>
              <a:ext cx="2341371" cy="4240779"/>
            </a:xfrm>
            <a:prstGeom prst="rect">
              <a:avLst/>
            </a:prstGeom>
            <a:solidFill>
              <a:srgbClr val="D5D5D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sp>
          <p:nvSpPr>
            <p:cNvPr id="14" name="Rectangle 13">
              <a:extLst>
                <a:ext uri="{FF2B5EF4-FFF2-40B4-BE49-F238E27FC236}">
                  <a16:creationId xmlns:a16="http://schemas.microsoft.com/office/drawing/2014/main" id="{B89974A0-F490-0AE5-2C88-2BAF72B7E604}"/>
                </a:ext>
              </a:extLst>
            </p:cNvPr>
            <p:cNvSpPr/>
            <p:nvPr/>
          </p:nvSpPr>
          <p:spPr>
            <a:xfrm>
              <a:off x="6147493" y="1792447"/>
              <a:ext cx="1329872" cy="59436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sp>
          <p:nvSpPr>
            <p:cNvPr id="15" name="TextBox 20">
              <a:extLst>
                <a:ext uri="{FF2B5EF4-FFF2-40B4-BE49-F238E27FC236}">
                  <a16:creationId xmlns:a16="http://schemas.microsoft.com/office/drawing/2014/main" id="{A0424BDE-C535-F7C5-D475-3E50175C82A3}"/>
                </a:ext>
              </a:extLst>
            </p:cNvPr>
            <p:cNvSpPr txBox="1"/>
            <p:nvPr/>
          </p:nvSpPr>
          <p:spPr>
            <a:xfrm>
              <a:off x="6403796" y="2420470"/>
              <a:ext cx="2390924" cy="646331"/>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mj-lt"/>
                  <a:ea typeface="Open Sans" panose="020B0606030504020204" pitchFamily="34" charset="0"/>
                  <a:cs typeface="Open Sans" panose="020B0606030504020204" pitchFamily="34" charset="0"/>
                </a:rPr>
                <a:t>ACQUIRING DATASET</a:t>
              </a:r>
            </a:p>
          </p:txBody>
        </p:sp>
        <p:sp>
          <p:nvSpPr>
            <p:cNvPr id="16" name="TextBox 21">
              <a:extLst>
                <a:ext uri="{FF2B5EF4-FFF2-40B4-BE49-F238E27FC236}">
                  <a16:creationId xmlns:a16="http://schemas.microsoft.com/office/drawing/2014/main" id="{48317829-B43A-84DB-A797-58064010432F}"/>
                </a:ext>
              </a:extLst>
            </p:cNvPr>
            <p:cNvSpPr txBox="1"/>
            <p:nvPr/>
          </p:nvSpPr>
          <p:spPr>
            <a:xfrm>
              <a:off x="6561273" y="3195330"/>
              <a:ext cx="2105761" cy="1323439"/>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600" dirty="0">
                  <a:latin typeface="+mj-lt"/>
                </a:rPr>
                <a:t>Online Sourced Dataset</a:t>
              </a:r>
              <a:endParaRPr lang="en-US" sz="1600" dirty="0">
                <a:solidFill>
                  <a:schemeClr val="bg1">
                    <a:lumMod val="50000"/>
                  </a:schemeClr>
                </a:solidFill>
                <a:latin typeface="+mj-lt"/>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600" dirty="0">
                  <a:latin typeface="+mj-lt"/>
                </a:rPr>
                <a:t>Data Pre-processing</a:t>
              </a:r>
              <a:endParaRPr lang="en-US" sz="1600" dirty="0">
                <a:solidFill>
                  <a:schemeClr val="bg1">
                    <a:lumMod val="50000"/>
                  </a:schemeClr>
                </a:solidFill>
                <a:latin typeface="+mj-lt"/>
                <a:ea typeface="Open Sans" panose="020B0606030504020204" pitchFamily="34" charset="0"/>
                <a:cs typeface="Open Sans" panose="020B0606030504020204" pitchFamily="34" charset="0"/>
              </a:endParaRPr>
            </a:p>
            <a:p>
              <a:endParaRPr lang="en-US" sz="1600" dirty="0">
                <a:solidFill>
                  <a:schemeClr val="bg1">
                    <a:lumMod val="50000"/>
                  </a:schemeClr>
                </a:solidFill>
                <a:latin typeface="+mj-lt"/>
                <a:ea typeface="Open Sans" panose="020B0606030504020204" pitchFamily="34" charset="0"/>
                <a:cs typeface="Open Sans" panose="020B0606030504020204" pitchFamily="34" charset="0"/>
              </a:endParaRPr>
            </a:p>
          </p:txBody>
        </p:sp>
        <p:sp>
          <p:nvSpPr>
            <p:cNvPr id="17" name="TextBox 22">
              <a:extLst>
                <a:ext uri="{FF2B5EF4-FFF2-40B4-BE49-F238E27FC236}">
                  <a16:creationId xmlns:a16="http://schemas.microsoft.com/office/drawing/2014/main" id="{27FE3C6E-60B1-5D88-3B2E-DB8E7906BC45}"/>
                </a:ext>
              </a:extLst>
            </p:cNvPr>
            <p:cNvSpPr txBox="1"/>
            <p:nvPr/>
          </p:nvSpPr>
          <p:spPr>
            <a:xfrm>
              <a:off x="6370898" y="1792943"/>
              <a:ext cx="1092213" cy="584775"/>
            </a:xfrm>
            <a:prstGeom prst="rect">
              <a:avLst/>
            </a:prstGeom>
            <a:solidFill>
              <a:srgbClr val="002060"/>
            </a:solid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latin typeface="+mj-lt"/>
                  <a:ea typeface="Open Sans" panose="020B0606030504020204" pitchFamily="34" charset="0"/>
                  <a:cs typeface="Open Sans" panose="020B0606030504020204" pitchFamily="34" charset="0"/>
                </a:rPr>
                <a:t>02</a:t>
              </a:r>
            </a:p>
          </p:txBody>
        </p:sp>
        <p:sp>
          <p:nvSpPr>
            <p:cNvPr id="18" name="Rectangle 17">
              <a:extLst>
                <a:ext uri="{FF2B5EF4-FFF2-40B4-BE49-F238E27FC236}">
                  <a16:creationId xmlns:a16="http://schemas.microsoft.com/office/drawing/2014/main" id="{A5C1A64A-1D75-6758-F37E-8C60046C04C6}"/>
                </a:ext>
              </a:extLst>
            </p:cNvPr>
            <p:cNvSpPr/>
            <p:nvPr/>
          </p:nvSpPr>
          <p:spPr>
            <a:xfrm>
              <a:off x="6453882" y="5663884"/>
              <a:ext cx="2320544" cy="8507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grpSp>
      <p:grpSp>
        <p:nvGrpSpPr>
          <p:cNvPr id="19" name="Group 18">
            <a:extLst>
              <a:ext uri="{FF2B5EF4-FFF2-40B4-BE49-F238E27FC236}">
                <a16:creationId xmlns:a16="http://schemas.microsoft.com/office/drawing/2014/main" id="{D0AE826F-56B9-6B43-8261-78784BE91254}"/>
              </a:ext>
            </a:extLst>
          </p:cNvPr>
          <p:cNvGrpSpPr/>
          <p:nvPr/>
        </p:nvGrpSpPr>
        <p:grpSpPr>
          <a:xfrm>
            <a:off x="8102548" y="1691058"/>
            <a:ext cx="2641418" cy="4240779"/>
            <a:chOff x="1323370" y="1531188"/>
            <a:chExt cx="2641418" cy="4240779"/>
          </a:xfrm>
        </p:grpSpPr>
        <p:sp>
          <p:nvSpPr>
            <p:cNvPr id="20" name="Rectangle 19">
              <a:extLst>
                <a:ext uri="{FF2B5EF4-FFF2-40B4-BE49-F238E27FC236}">
                  <a16:creationId xmlns:a16="http://schemas.microsoft.com/office/drawing/2014/main" id="{B9BB62CC-3496-B010-C44F-CD95F5F5BB8E}"/>
                </a:ext>
              </a:extLst>
            </p:cNvPr>
            <p:cNvSpPr/>
            <p:nvPr/>
          </p:nvSpPr>
          <p:spPr>
            <a:xfrm>
              <a:off x="1623417" y="1531188"/>
              <a:ext cx="2341371" cy="4240779"/>
            </a:xfrm>
            <a:prstGeom prst="rect">
              <a:avLst/>
            </a:prstGeom>
            <a:solidFill>
              <a:srgbClr val="D5D5D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sp>
          <p:nvSpPr>
            <p:cNvPr id="21" name="TextBox 4">
              <a:extLst>
                <a:ext uri="{FF2B5EF4-FFF2-40B4-BE49-F238E27FC236}">
                  <a16:creationId xmlns:a16="http://schemas.microsoft.com/office/drawing/2014/main" id="{FACD93A4-56C8-DDA7-7F98-6E370DC05D62}"/>
                </a:ext>
              </a:extLst>
            </p:cNvPr>
            <p:cNvSpPr txBox="1"/>
            <p:nvPr/>
          </p:nvSpPr>
          <p:spPr>
            <a:xfrm>
              <a:off x="1764136" y="2407796"/>
              <a:ext cx="2105760" cy="646331"/>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mj-lt"/>
                  <a:ea typeface="Open Sans" panose="020B0606030504020204" pitchFamily="34" charset="0"/>
                  <a:cs typeface="Open Sans" panose="020B0606030504020204" pitchFamily="34" charset="0"/>
                </a:rPr>
                <a:t>CLASSIFICATION MODEL</a:t>
              </a:r>
            </a:p>
          </p:txBody>
        </p:sp>
        <p:sp>
          <p:nvSpPr>
            <p:cNvPr id="22" name="TextBox 5">
              <a:extLst>
                <a:ext uri="{FF2B5EF4-FFF2-40B4-BE49-F238E27FC236}">
                  <a16:creationId xmlns:a16="http://schemas.microsoft.com/office/drawing/2014/main" id="{E28CF449-675F-AF7F-F368-D4BFC4C2267F}"/>
                </a:ext>
              </a:extLst>
            </p:cNvPr>
            <p:cNvSpPr txBox="1"/>
            <p:nvPr/>
          </p:nvSpPr>
          <p:spPr>
            <a:xfrm>
              <a:off x="1798142" y="3028472"/>
              <a:ext cx="2105761" cy="1323439"/>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600" dirty="0">
                  <a:latin typeface="+mj-lt"/>
                </a:rPr>
                <a:t>Selection of ML Model</a:t>
              </a:r>
              <a:endParaRPr lang="en-US" sz="1600" dirty="0">
                <a:solidFill>
                  <a:schemeClr val="bg1">
                    <a:lumMod val="50000"/>
                  </a:schemeClr>
                </a:solidFill>
                <a:latin typeface="+mj-lt"/>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600" dirty="0">
                  <a:latin typeface="+mj-lt"/>
                </a:rPr>
                <a:t>ML model implementation for classification</a:t>
              </a:r>
              <a:endParaRPr lang="en-US" sz="1600" dirty="0">
                <a:solidFill>
                  <a:schemeClr val="bg1">
                    <a:lumMod val="50000"/>
                  </a:schemeClr>
                </a:solidFill>
                <a:latin typeface="+mj-lt"/>
                <a:ea typeface="Open Sans" panose="020B0606030504020204" pitchFamily="34" charset="0"/>
                <a:cs typeface="Open Sans" panose="020B0606030504020204" pitchFamily="34" charset="0"/>
              </a:endParaRPr>
            </a:p>
          </p:txBody>
        </p:sp>
        <p:sp>
          <p:nvSpPr>
            <p:cNvPr id="23" name="Right Triangle 22">
              <a:extLst>
                <a:ext uri="{FF2B5EF4-FFF2-40B4-BE49-F238E27FC236}">
                  <a16:creationId xmlns:a16="http://schemas.microsoft.com/office/drawing/2014/main" id="{23C64C2F-DB3F-43C4-18CE-37EEA626BD4B}"/>
                </a:ext>
              </a:extLst>
            </p:cNvPr>
            <p:cNvSpPr/>
            <p:nvPr/>
          </p:nvSpPr>
          <p:spPr>
            <a:xfrm flipH="1" flipV="1">
              <a:off x="1323370" y="2380877"/>
              <a:ext cx="295976" cy="148167"/>
            </a:xfrm>
            <a:prstGeom prst="rtTriangl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grpSp>
          <p:nvGrpSpPr>
            <p:cNvPr id="24" name="Group 23">
              <a:extLst>
                <a:ext uri="{FF2B5EF4-FFF2-40B4-BE49-F238E27FC236}">
                  <a16:creationId xmlns:a16="http://schemas.microsoft.com/office/drawing/2014/main" id="{B676FF50-A121-1F77-0140-47A7A8D4302C}"/>
                </a:ext>
              </a:extLst>
            </p:cNvPr>
            <p:cNvGrpSpPr/>
            <p:nvPr/>
          </p:nvGrpSpPr>
          <p:grpSpPr>
            <a:xfrm>
              <a:off x="1323370" y="1792447"/>
              <a:ext cx="2622756" cy="3959678"/>
              <a:chOff x="489186" y="1792447"/>
              <a:chExt cx="2622756" cy="3959678"/>
            </a:xfrm>
            <a:solidFill>
              <a:schemeClr val="tx2">
                <a:lumMod val="50000"/>
                <a:lumOff val="50000"/>
              </a:schemeClr>
            </a:solidFill>
          </p:grpSpPr>
          <p:sp>
            <p:nvSpPr>
              <p:cNvPr id="26" name="Rectangle 25">
                <a:extLst>
                  <a:ext uri="{FF2B5EF4-FFF2-40B4-BE49-F238E27FC236}">
                    <a16:creationId xmlns:a16="http://schemas.microsoft.com/office/drawing/2014/main" id="{B5492158-183E-262D-DADE-8CFD03911CAD}"/>
                  </a:ext>
                </a:extLst>
              </p:cNvPr>
              <p:cNvSpPr/>
              <p:nvPr/>
            </p:nvSpPr>
            <p:spPr>
              <a:xfrm>
                <a:off x="791398" y="5667049"/>
                <a:ext cx="2320544" cy="850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grpSp>
            <p:nvGrpSpPr>
              <p:cNvPr id="27" name="Group 26">
                <a:extLst>
                  <a:ext uri="{FF2B5EF4-FFF2-40B4-BE49-F238E27FC236}">
                    <a16:creationId xmlns:a16="http://schemas.microsoft.com/office/drawing/2014/main" id="{99A71F2F-1854-56DB-21A7-1415BAAD1AC8}"/>
                  </a:ext>
                </a:extLst>
              </p:cNvPr>
              <p:cNvGrpSpPr/>
              <p:nvPr/>
            </p:nvGrpSpPr>
            <p:grpSpPr>
              <a:xfrm>
                <a:off x="489186" y="1792447"/>
                <a:ext cx="1329872" cy="594360"/>
                <a:chOff x="489186" y="1792447"/>
                <a:chExt cx="1329872" cy="594360"/>
              </a:xfrm>
              <a:grpFill/>
            </p:grpSpPr>
            <p:sp>
              <p:nvSpPr>
                <p:cNvPr id="28" name="Rectangle 27">
                  <a:extLst>
                    <a:ext uri="{FF2B5EF4-FFF2-40B4-BE49-F238E27FC236}">
                      <a16:creationId xmlns:a16="http://schemas.microsoft.com/office/drawing/2014/main" id="{553DE35A-D787-EE9C-476B-B3D5696063F5}"/>
                    </a:ext>
                  </a:extLst>
                </p:cNvPr>
                <p:cNvSpPr/>
                <p:nvPr/>
              </p:nvSpPr>
              <p:spPr>
                <a:xfrm>
                  <a:off x="489186" y="1792447"/>
                  <a:ext cx="1329872" cy="594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j-lt"/>
                  </a:endParaRPr>
                </a:p>
              </p:txBody>
            </p:sp>
            <p:sp>
              <p:nvSpPr>
                <p:cNvPr id="29" name="TextBox 1024">
                  <a:extLst>
                    <a:ext uri="{FF2B5EF4-FFF2-40B4-BE49-F238E27FC236}">
                      <a16:creationId xmlns:a16="http://schemas.microsoft.com/office/drawing/2014/main" id="{2D739AF0-F5B8-D963-C9A9-D38AF85FBA11}"/>
                    </a:ext>
                  </a:extLst>
                </p:cNvPr>
                <p:cNvSpPr txBox="1"/>
                <p:nvPr/>
              </p:nvSpPr>
              <p:spPr>
                <a:xfrm>
                  <a:off x="712591" y="1792943"/>
                  <a:ext cx="1092213" cy="584775"/>
                </a:xfrm>
                <a:prstGeom prst="rect">
                  <a:avLst/>
                </a:prstGeom>
                <a:grp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a:solidFill>
                        <a:schemeClr val="bg1"/>
                      </a:solidFill>
                      <a:latin typeface="+mj-lt"/>
                      <a:ea typeface="Open Sans" panose="020B0606030504020204" pitchFamily="34" charset="0"/>
                      <a:cs typeface="Open Sans" panose="020B0606030504020204" pitchFamily="34" charset="0"/>
                    </a:rPr>
                    <a:t>03</a:t>
                  </a:r>
                </a:p>
              </p:txBody>
            </p:sp>
          </p:grpSp>
        </p:grpSp>
        <p:pic>
          <p:nvPicPr>
            <p:cNvPr id="25" name="Graphic 1030" descr="Badge Tick with solid fill">
              <a:extLst>
                <a:ext uri="{FF2B5EF4-FFF2-40B4-BE49-F238E27FC236}">
                  <a16:creationId xmlns:a16="http://schemas.microsoft.com/office/drawing/2014/main" id="{D4E9A1A2-5E49-9E6D-38C3-4D77DD58D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31726" y="1614644"/>
              <a:ext cx="914400" cy="914400"/>
            </a:xfrm>
            <a:prstGeom prst="rect">
              <a:avLst/>
            </a:prstGeom>
          </p:spPr>
        </p:pic>
      </p:grpSp>
      <p:pic>
        <p:nvPicPr>
          <p:cNvPr id="57" name="Graphic 54" descr="Badge Tick with solid fill">
            <a:extLst>
              <a:ext uri="{FF2B5EF4-FFF2-40B4-BE49-F238E27FC236}">
                <a16:creationId xmlns:a16="http://schemas.microsoft.com/office/drawing/2014/main" id="{5D8C2A7B-1E3E-2A30-E4EF-3A13A5D2DD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1135" y="1696152"/>
            <a:ext cx="914400" cy="914400"/>
          </a:xfrm>
          <a:prstGeom prst="rect">
            <a:avLst/>
          </a:prstGeom>
        </p:spPr>
      </p:pic>
      <p:pic>
        <p:nvPicPr>
          <p:cNvPr id="58" name="Graphic 53" descr="Badge Tick with solid fill">
            <a:extLst>
              <a:ext uri="{FF2B5EF4-FFF2-40B4-BE49-F238E27FC236}">
                <a16:creationId xmlns:a16="http://schemas.microsoft.com/office/drawing/2014/main" id="{BCB2962D-8D1A-AFE6-0B49-9A42457321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7704" y="1700430"/>
            <a:ext cx="914400" cy="914400"/>
          </a:xfrm>
          <a:prstGeom prst="rect">
            <a:avLst/>
          </a:prstGeom>
        </p:spPr>
      </p:pic>
      <p:pic>
        <p:nvPicPr>
          <p:cNvPr id="59" name="Picture 4" descr="Generated image">
            <a:extLst>
              <a:ext uri="{FF2B5EF4-FFF2-40B4-BE49-F238E27FC236}">
                <a16:creationId xmlns:a16="http://schemas.microsoft.com/office/drawing/2014/main" id="{969C6B07-F8E6-A01E-B2A2-CD0C35ED58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3654" y="4513746"/>
            <a:ext cx="1638342" cy="116955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Generated image">
            <a:extLst>
              <a:ext uri="{FF2B5EF4-FFF2-40B4-BE49-F238E27FC236}">
                <a16:creationId xmlns:a16="http://schemas.microsoft.com/office/drawing/2014/main" id="{B7DB8777-5CAD-8996-898A-295404AC15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9287" y="4630153"/>
            <a:ext cx="1950486" cy="10983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nerated image">
            <a:extLst>
              <a:ext uri="{FF2B5EF4-FFF2-40B4-BE49-F238E27FC236}">
                <a16:creationId xmlns:a16="http://schemas.microsoft.com/office/drawing/2014/main" id="{9B69ABE0-2B58-A2EF-C0D4-0BD5B573634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8148" t="39573" r="26847" b="6876"/>
          <a:stretch>
            <a:fillRect/>
          </a:stretch>
        </p:blipFill>
        <p:spPr bwMode="auto">
          <a:xfrm>
            <a:off x="5285962" y="4511781"/>
            <a:ext cx="1379782" cy="1195784"/>
          </a:xfrm>
          <a:prstGeom prst="rect">
            <a:avLst/>
          </a:prstGeom>
          <a:noFill/>
          <a:extLst>
            <a:ext uri="{909E8E84-426E-40DD-AFC4-6F175D3DCCD1}">
              <a14:hiddenFill xmlns:a14="http://schemas.microsoft.com/office/drawing/2010/main">
                <a:solidFill>
                  <a:srgbClr val="FFFFFF"/>
                </a:solidFill>
              </a14:hiddenFill>
            </a:ext>
          </a:extLst>
        </p:spPr>
      </p:pic>
      <p:sp>
        <p:nvSpPr>
          <p:cNvPr id="63" name="AutoShape 4">
            <a:extLst>
              <a:ext uri="{FF2B5EF4-FFF2-40B4-BE49-F238E27FC236}">
                <a16:creationId xmlns:a16="http://schemas.microsoft.com/office/drawing/2014/main" id="{A5F5F548-BF99-0075-5222-A86A5B61DB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K"/>
          </a:p>
        </p:txBody>
      </p:sp>
    </p:spTree>
    <p:extLst>
      <p:ext uri="{BB962C8B-B14F-4D97-AF65-F5344CB8AC3E}">
        <p14:creationId xmlns:p14="http://schemas.microsoft.com/office/powerpoint/2010/main" val="267944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1B36816-6E9C-DE8D-003E-92F5D7790565}"/>
              </a:ext>
            </a:extLst>
          </p:cNvPr>
          <p:cNvGrpSpPr/>
          <p:nvPr/>
        </p:nvGrpSpPr>
        <p:grpSpPr>
          <a:xfrm>
            <a:off x="2130379" y="1549242"/>
            <a:ext cx="2637347" cy="4240779"/>
            <a:chOff x="8959597" y="1531188"/>
            <a:chExt cx="2637347" cy="4240779"/>
          </a:xfrm>
        </p:grpSpPr>
        <p:sp>
          <p:nvSpPr>
            <p:cNvPr id="5" name="Right Triangle 4">
              <a:extLst>
                <a:ext uri="{FF2B5EF4-FFF2-40B4-BE49-F238E27FC236}">
                  <a16:creationId xmlns:a16="http://schemas.microsoft.com/office/drawing/2014/main" id="{2E91432B-1F22-708A-493C-F4AF4C363640}"/>
                </a:ext>
              </a:extLst>
            </p:cNvPr>
            <p:cNvSpPr/>
            <p:nvPr/>
          </p:nvSpPr>
          <p:spPr>
            <a:xfrm flipH="1" flipV="1">
              <a:off x="8959597" y="2380877"/>
              <a:ext cx="295976" cy="148167"/>
            </a:xfrm>
            <a:prstGeom prst="rtTriangle">
              <a:avLst/>
            </a:prstGeom>
            <a:solidFill>
              <a:srgbClr val="461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228E0F81-C824-9183-6255-78C2CAD43AA5}"/>
                </a:ext>
              </a:extLst>
            </p:cNvPr>
            <p:cNvSpPr/>
            <p:nvPr/>
          </p:nvSpPr>
          <p:spPr>
            <a:xfrm>
              <a:off x="9255573" y="1531188"/>
              <a:ext cx="2341371" cy="4240779"/>
            </a:xfrm>
            <a:prstGeom prst="rect">
              <a:avLst/>
            </a:prstGeom>
            <a:solidFill>
              <a:srgbClr val="D5D5D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39EC8B31-8DA2-6C71-F646-C72A750ABF0A}"/>
                </a:ext>
              </a:extLst>
            </p:cNvPr>
            <p:cNvSpPr/>
            <p:nvPr/>
          </p:nvSpPr>
          <p:spPr>
            <a:xfrm>
              <a:off x="8959597" y="1792447"/>
              <a:ext cx="1329872" cy="5943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1038">
              <a:extLst>
                <a:ext uri="{FF2B5EF4-FFF2-40B4-BE49-F238E27FC236}">
                  <a16:creationId xmlns:a16="http://schemas.microsoft.com/office/drawing/2014/main" id="{945EDEE8-B7FB-1979-BA45-1682FF97CAF1}"/>
                </a:ext>
              </a:extLst>
            </p:cNvPr>
            <p:cNvSpPr txBox="1"/>
            <p:nvPr/>
          </p:nvSpPr>
          <p:spPr>
            <a:xfrm>
              <a:off x="9491183" y="2553552"/>
              <a:ext cx="1981793" cy="646331"/>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mj-lt"/>
                  <a:ea typeface="Open Sans" panose="020B0606030504020204" pitchFamily="34" charset="0"/>
                  <a:cs typeface="Open Sans" panose="020B0606030504020204" pitchFamily="34" charset="0"/>
                </a:rPr>
                <a:t>REAL-TIME DETECTION</a:t>
              </a:r>
            </a:p>
          </p:txBody>
        </p:sp>
        <p:sp>
          <p:nvSpPr>
            <p:cNvPr id="9" name="TextBox 1039">
              <a:extLst>
                <a:ext uri="{FF2B5EF4-FFF2-40B4-BE49-F238E27FC236}">
                  <a16:creationId xmlns:a16="http://schemas.microsoft.com/office/drawing/2014/main" id="{D63658D7-4638-8EF3-1B2B-124BA2C7FFAE}"/>
                </a:ext>
              </a:extLst>
            </p:cNvPr>
            <p:cNvSpPr txBox="1"/>
            <p:nvPr/>
          </p:nvSpPr>
          <p:spPr>
            <a:xfrm>
              <a:off x="9344167" y="3323968"/>
              <a:ext cx="2105761" cy="1323439"/>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600" dirty="0">
                  <a:latin typeface="+mj-lt"/>
                </a:rPr>
                <a:t>Dataset Collection</a:t>
              </a:r>
              <a:endParaRPr lang="en-US" sz="1600" dirty="0">
                <a:solidFill>
                  <a:schemeClr val="bg1">
                    <a:lumMod val="50000"/>
                  </a:schemeClr>
                </a:solidFill>
                <a:latin typeface="+mj-lt"/>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600" dirty="0">
                  <a:latin typeface="+mj-lt"/>
                </a:rPr>
                <a:t>Model Implementation</a:t>
              </a:r>
            </a:p>
            <a:p>
              <a:pPr marL="171450" indent="-171450">
                <a:buFont typeface="Arial" panose="020B0604020202020204" pitchFamily="34" charset="0"/>
                <a:buChar char="•"/>
              </a:pPr>
              <a:r>
                <a:rPr lang="en-US" sz="1600" dirty="0">
                  <a:latin typeface="+mj-lt"/>
                </a:rPr>
                <a:t>Real time Testing</a:t>
              </a:r>
            </a:p>
            <a:p>
              <a:pPr marL="171450" indent="-171450">
                <a:buFont typeface="Arial" panose="020B0604020202020204" pitchFamily="34" charset="0"/>
                <a:buChar char="•"/>
              </a:pPr>
              <a:endParaRPr lang="en-US" sz="1600" dirty="0">
                <a:solidFill>
                  <a:schemeClr val="bg1">
                    <a:lumMod val="50000"/>
                  </a:schemeClr>
                </a:solidFill>
                <a:latin typeface="+mj-lt"/>
                <a:ea typeface="Open Sans" panose="020B0606030504020204" pitchFamily="34" charset="0"/>
                <a:cs typeface="Open Sans" panose="020B0606030504020204" pitchFamily="34" charset="0"/>
              </a:endParaRPr>
            </a:p>
          </p:txBody>
        </p:sp>
        <p:sp>
          <p:nvSpPr>
            <p:cNvPr id="10" name="TextBox 1040">
              <a:extLst>
                <a:ext uri="{FF2B5EF4-FFF2-40B4-BE49-F238E27FC236}">
                  <a16:creationId xmlns:a16="http://schemas.microsoft.com/office/drawing/2014/main" id="{43BF4B88-4BD0-3129-3F90-8A96266522BC}"/>
                </a:ext>
              </a:extLst>
            </p:cNvPr>
            <p:cNvSpPr txBox="1"/>
            <p:nvPr/>
          </p:nvSpPr>
          <p:spPr>
            <a:xfrm>
              <a:off x="9183002" y="1792943"/>
              <a:ext cx="1092213" cy="584775"/>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1" name="Rectangle 10">
              <a:extLst>
                <a:ext uri="{FF2B5EF4-FFF2-40B4-BE49-F238E27FC236}">
                  <a16:creationId xmlns:a16="http://schemas.microsoft.com/office/drawing/2014/main" id="{0114B847-2FDD-6D2C-C8D9-7E3DADC0535E}"/>
                </a:ext>
              </a:extLst>
            </p:cNvPr>
            <p:cNvSpPr/>
            <p:nvPr/>
          </p:nvSpPr>
          <p:spPr>
            <a:xfrm>
              <a:off x="9271235" y="5662794"/>
              <a:ext cx="2320544" cy="85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3" name="Group 12">
            <a:extLst>
              <a:ext uri="{FF2B5EF4-FFF2-40B4-BE49-F238E27FC236}">
                <a16:creationId xmlns:a16="http://schemas.microsoft.com/office/drawing/2014/main" id="{51C7698E-EA29-290C-2951-8DAEB57D9D24}"/>
              </a:ext>
            </a:extLst>
          </p:cNvPr>
          <p:cNvGrpSpPr/>
          <p:nvPr/>
        </p:nvGrpSpPr>
        <p:grpSpPr>
          <a:xfrm>
            <a:off x="6787985" y="1525145"/>
            <a:ext cx="2742050" cy="4240779"/>
            <a:chOff x="4660061" y="1531188"/>
            <a:chExt cx="2742050" cy="4240779"/>
          </a:xfrm>
        </p:grpSpPr>
        <p:sp>
          <p:nvSpPr>
            <p:cNvPr id="14" name="Right Triangle 13">
              <a:extLst>
                <a:ext uri="{FF2B5EF4-FFF2-40B4-BE49-F238E27FC236}">
                  <a16:creationId xmlns:a16="http://schemas.microsoft.com/office/drawing/2014/main" id="{59B5A4A0-229E-05D8-0939-E4479A6E10FF}"/>
                </a:ext>
              </a:extLst>
            </p:cNvPr>
            <p:cNvSpPr/>
            <p:nvPr/>
          </p:nvSpPr>
          <p:spPr>
            <a:xfrm flipH="1" flipV="1">
              <a:off x="4660061" y="2380877"/>
              <a:ext cx="295976" cy="148167"/>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51AB6F5A-CE86-9C82-7B82-7B522F403629}"/>
                </a:ext>
              </a:extLst>
            </p:cNvPr>
            <p:cNvSpPr/>
            <p:nvPr/>
          </p:nvSpPr>
          <p:spPr>
            <a:xfrm>
              <a:off x="4956037" y="1531188"/>
              <a:ext cx="2341371" cy="4240779"/>
            </a:xfrm>
            <a:prstGeom prst="rect">
              <a:avLst/>
            </a:prstGeom>
            <a:solidFill>
              <a:srgbClr val="D5D5D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5">
              <a:extLst>
                <a:ext uri="{FF2B5EF4-FFF2-40B4-BE49-F238E27FC236}">
                  <a16:creationId xmlns:a16="http://schemas.microsoft.com/office/drawing/2014/main" id="{920A25B4-ABFE-D46D-7F34-EEBBD807778D}"/>
                </a:ext>
              </a:extLst>
            </p:cNvPr>
            <p:cNvSpPr txBox="1"/>
            <p:nvPr/>
          </p:nvSpPr>
          <p:spPr>
            <a:xfrm>
              <a:off x="4966450" y="3410946"/>
              <a:ext cx="2330958" cy="1323439"/>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600" dirty="0">
                  <a:latin typeface="+mj-lt"/>
                </a:rPr>
                <a:t>Dataset development</a:t>
              </a:r>
            </a:p>
            <a:p>
              <a:pPr marL="171450" indent="-171450">
                <a:buFont typeface="Arial" panose="020B0604020202020204" pitchFamily="34" charset="0"/>
                <a:buChar char="•"/>
              </a:pPr>
              <a:r>
                <a:rPr lang="en-US" sz="1600" dirty="0">
                  <a:latin typeface="+mj-lt"/>
                  <a:ea typeface="Open Sans" panose="020B0606030504020204" pitchFamily="34" charset="0"/>
                  <a:cs typeface="Open Sans" panose="020B0606030504020204" pitchFamily="34" charset="0"/>
                </a:rPr>
                <a:t>ML Model Implementation</a:t>
              </a:r>
            </a:p>
            <a:p>
              <a:pPr marL="171450" indent="-171450">
                <a:buFont typeface="Arial" panose="020B0604020202020204" pitchFamily="34" charset="0"/>
                <a:buChar char="•"/>
              </a:pPr>
              <a:r>
                <a:rPr lang="en-US" sz="1600" dirty="0">
                  <a:latin typeface="+mj-lt"/>
                  <a:ea typeface="Open Sans" panose="020B0606030504020204" pitchFamily="34" charset="0"/>
                  <a:cs typeface="Open Sans" panose="020B0606030504020204" pitchFamily="34" charset="0"/>
                </a:rPr>
                <a:t>Real-time testing</a:t>
              </a:r>
            </a:p>
            <a:p>
              <a:endParaRPr lang="en-US" sz="1600" dirty="0">
                <a:latin typeface="+mj-lt"/>
                <a:ea typeface="Open Sans" panose="020B0606030504020204" pitchFamily="34" charset="0"/>
                <a:cs typeface="Open Sans" panose="020B0606030504020204" pitchFamily="34" charset="0"/>
              </a:endParaRPr>
            </a:p>
          </p:txBody>
        </p:sp>
        <p:grpSp>
          <p:nvGrpSpPr>
            <p:cNvPr id="17" name="Group 16">
              <a:extLst>
                <a:ext uri="{FF2B5EF4-FFF2-40B4-BE49-F238E27FC236}">
                  <a16:creationId xmlns:a16="http://schemas.microsoft.com/office/drawing/2014/main" id="{453F6CF6-8B3C-614D-9D1A-0618F08FDB2F}"/>
                </a:ext>
              </a:extLst>
            </p:cNvPr>
            <p:cNvGrpSpPr/>
            <p:nvPr/>
          </p:nvGrpSpPr>
          <p:grpSpPr>
            <a:xfrm>
              <a:off x="4660061" y="1792447"/>
              <a:ext cx="2626933" cy="3956513"/>
              <a:chOff x="6147493" y="1792447"/>
              <a:chExt cx="2626933" cy="3956513"/>
            </a:xfrm>
            <a:solidFill>
              <a:schemeClr val="tx1">
                <a:lumMod val="75000"/>
                <a:lumOff val="25000"/>
              </a:schemeClr>
            </a:solidFill>
          </p:grpSpPr>
          <p:grpSp>
            <p:nvGrpSpPr>
              <p:cNvPr id="21" name="Group 20">
                <a:extLst>
                  <a:ext uri="{FF2B5EF4-FFF2-40B4-BE49-F238E27FC236}">
                    <a16:creationId xmlns:a16="http://schemas.microsoft.com/office/drawing/2014/main" id="{58A43939-02FF-5791-2695-D7EAA30B32B5}"/>
                  </a:ext>
                </a:extLst>
              </p:cNvPr>
              <p:cNvGrpSpPr/>
              <p:nvPr/>
            </p:nvGrpSpPr>
            <p:grpSpPr>
              <a:xfrm>
                <a:off x="6147493" y="1792447"/>
                <a:ext cx="1329872" cy="594360"/>
                <a:chOff x="6147493" y="1792447"/>
                <a:chExt cx="1329872" cy="594360"/>
              </a:xfrm>
              <a:grpFill/>
            </p:grpSpPr>
            <p:sp>
              <p:nvSpPr>
                <p:cNvPr id="23" name="Rectangle 22">
                  <a:extLst>
                    <a:ext uri="{FF2B5EF4-FFF2-40B4-BE49-F238E27FC236}">
                      <a16:creationId xmlns:a16="http://schemas.microsoft.com/office/drawing/2014/main" id="{659487D2-DC52-D0DF-5694-DAC990D645FF}"/>
                    </a:ext>
                  </a:extLst>
                </p:cNvPr>
                <p:cNvSpPr/>
                <p:nvPr/>
              </p:nvSpPr>
              <p:spPr>
                <a:xfrm>
                  <a:off x="6147493" y="1792447"/>
                  <a:ext cx="1329872" cy="594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TextBox 44">
                  <a:extLst>
                    <a:ext uri="{FF2B5EF4-FFF2-40B4-BE49-F238E27FC236}">
                      <a16:creationId xmlns:a16="http://schemas.microsoft.com/office/drawing/2014/main" id="{FE86F9E1-D9BB-A21C-0C3A-DE2F299975DC}"/>
                    </a:ext>
                  </a:extLst>
                </p:cNvPr>
                <p:cNvSpPr txBox="1"/>
                <p:nvPr/>
              </p:nvSpPr>
              <p:spPr>
                <a:xfrm>
                  <a:off x="6370898" y="1792943"/>
                  <a:ext cx="1092213" cy="584775"/>
                </a:xfrm>
                <a:prstGeom prst="rect">
                  <a:avLst/>
                </a:prstGeom>
                <a:grp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grpSp>
          <p:sp>
            <p:nvSpPr>
              <p:cNvPr id="22" name="Rectangle 21">
                <a:extLst>
                  <a:ext uri="{FF2B5EF4-FFF2-40B4-BE49-F238E27FC236}">
                    <a16:creationId xmlns:a16="http://schemas.microsoft.com/office/drawing/2014/main" id="{32FD96F4-9D49-BD9D-0C42-18B43B04441B}"/>
                  </a:ext>
                </a:extLst>
              </p:cNvPr>
              <p:cNvSpPr/>
              <p:nvPr/>
            </p:nvSpPr>
            <p:spPr>
              <a:xfrm>
                <a:off x="6453882" y="5663884"/>
                <a:ext cx="2320544" cy="850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ur-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8" name="TextBox 1028">
              <a:extLst>
                <a:ext uri="{FF2B5EF4-FFF2-40B4-BE49-F238E27FC236}">
                  <a16:creationId xmlns:a16="http://schemas.microsoft.com/office/drawing/2014/main" id="{525A62B9-6A69-7AE7-52BA-927CF4E026E8}"/>
                </a:ext>
              </a:extLst>
            </p:cNvPr>
            <p:cNvSpPr txBox="1"/>
            <p:nvPr/>
          </p:nvSpPr>
          <p:spPr>
            <a:xfrm>
              <a:off x="4818727" y="2604077"/>
              <a:ext cx="2583384" cy="646331"/>
            </a:xfrm>
            <a:prstGeom prst="rect">
              <a:avLst/>
            </a:prstGeom>
            <a:noFill/>
          </p:spPr>
          <p:txBody>
            <a:bodyPr wrap="square" rtlCol="0">
              <a:spAutoFit/>
            </a:bodyPr>
            <a:lstStyle>
              <a:defPPr>
                <a:defRPr lang="ur-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mj-lt"/>
                  <a:ea typeface="Open Sans" panose="020B0606030504020204" pitchFamily="34" charset="0"/>
                  <a:cs typeface="Open Sans" panose="020B0606030504020204" pitchFamily="34" charset="0"/>
                </a:rPr>
                <a:t>DRONE LOCALIZATION</a:t>
              </a:r>
            </a:p>
          </p:txBody>
        </p:sp>
        <p:pic>
          <p:nvPicPr>
            <p:cNvPr id="19" name="Graphic 1032" descr="Puzzle with solid fill">
              <a:extLst>
                <a:ext uri="{FF2B5EF4-FFF2-40B4-BE49-F238E27FC236}">
                  <a16:creationId xmlns:a16="http://schemas.microsoft.com/office/drawing/2014/main" id="{1368AF3A-7FAD-EE6C-2BE0-05B018C0AE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0062" y="1718283"/>
              <a:ext cx="780283" cy="780283"/>
            </a:xfrm>
            <a:prstGeom prst="rect">
              <a:avLst/>
            </a:prstGeom>
          </p:spPr>
        </p:pic>
      </p:grpSp>
      <p:sp>
        <p:nvSpPr>
          <p:cNvPr id="25" name="TextBox 24">
            <a:extLst>
              <a:ext uri="{FF2B5EF4-FFF2-40B4-BE49-F238E27FC236}">
                <a16:creationId xmlns:a16="http://schemas.microsoft.com/office/drawing/2014/main" id="{B7405411-204B-CFFB-DA94-488ECD4374BD}"/>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latin typeface="Arial" panose="020B0604020202020204" pitchFamily="34" charset="0"/>
                <a:cs typeface="Arial" panose="020B0604020202020204" pitchFamily="34" charset="0"/>
              </a:rPr>
              <a:t>DELIVERABLES</a:t>
            </a:r>
          </a:p>
        </p:txBody>
      </p:sp>
      <p:pic>
        <p:nvPicPr>
          <p:cNvPr id="2050" name="Picture 2">
            <a:extLst>
              <a:ext uri="{FF2B5EF4-FFF2-40B4-BE49-F238E27FC236}">
                <a16:creationId xmlns:a16="http://schemas.microsoft.com/office/drawing/2014/main" id="{EA7212E6-B4D1-1D23-092E-DF1D4B1BF6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70" t="14861" r="6212" b="49584"/>
          <a:stretch>
            <a:fillRect/>
          </a:stretch>
        </p:blipFill>
        <p:spPr bwMode="auto">
          <a:xfrm>
            <a:off x="2707858" y="4462378"/>
            <a:ext cx="1723299" cy="11004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7BE1B10B-D17A-3F35-9DA4-0B3E0B6F25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59" t="49903" r="19993" b="24206"/>
          <a:stretch>
            <a:fillRect/>
          </a:stretch>
        </p:blipFill>
        <p:spPr bwMode="auto">
          <a:xfrm>
            <a:off x="7385768" y="4565523"/>
            <a:ext cx="1753283" cy="98690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53" descr="Badge Tick with solid fill">
            <a:extLst>
              <a:ext uri="{FF2B5EF4-FFF2-40B4-BE49-F238E27FC236}">
                <a16:creationId xmlns:a16="http://schemas.microsoft.com/office/drawing/2014/main" id="{AB74EBD2-9ECA-01C2-DA3A-2682BB5363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282" y="1645181"/>
            <a:ext cx="914400" cy="914400"/>
          </a:xfrm>
          <a:prstGeom prst="rect">
            <a:avLst/>
          </a:prstGeom>
        </p:spPr>
      </p:pic>
    </p:spTree>
    <p:extLst>
      <p:ext uri="{BB962C8B-B14F-4D97-AF65-F5344CB8AC3E}">
        <p14:creationId xmlns:p14="http://schemas.microsoft.com/office/powerpoint/2010/main" val="338050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37F95-B877-1513-282D-216F85C8F1B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6FD2AB-5CC0-5A48-2B87-CF6DE6F06B1D}"/>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latin typeface="Arial" panose="020B0604020202020204" pitchFamily="34" charset="0"/>
                <a:cs typeface="Arial" panose="020B0604020202020204" pitchFamily="34" charset="0"/>
              </a:rPr>
              <a:t>INTRODUCTION</a:t>
            </a:r>
          </a:p>
        </p:txBody>
      </p:sp>
      <p:sp>
        <p:nvSpPr>
          <p:cNvPr id="12" name="Rectangle 11">
            <a:extLst>
              <a:ext uri="{FF2B5EF4-FFF2-40B4-BE49-F238E27FC236}">
                <a16:creationId xmlns:a16="http://schemas.microsoft.com/office/drawing/2014/main" id="{DBA5FD00-A562-BD57-5116-B2A70D574E00}"/>
              </a:ext>
            </a:extLst>
          </p:cNvPr>
          <p:cNvSpPr/>
          <p:nvPr/>
        </p:nvSpPr>
        <p:spPr>
          <a:xfrm>
            <a:off x="1158241" y="2944299"/>
            <a:ext cx="1971040" cy="32722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 name="Rectangle 1">
            <a:extLst>
              <a:ext uri="{FF2B5EF4-FFF2-40B4-BE49-F238E27FC236}">
                <a16:creationId xmlns:a16="http://schemas.microsoft.com/office/drawing/2014/main" id="{C290D134-2709-DB7D-CDBA-EC751E5DE70A}"/>
              </a:ext>
            </a:extLst>
          </p:cNvPr>
          <p:cNvSpPr/>
          <p:nvPr/>
        </p:nvSpPr>
        <p:spPr>
          <a:xfrm>
            <a:off x="413557" y="1206905"/>
            <a:ext cx="7013609" cy="4876867"/>
          </a:xfrm>
          <a:prstGeom prst="rect">
            <a:avLst/>
          </a:prstGeom>
        </p:spPr>
        <p:txBody>
          <a:bodyPr/>
          <a:lstStyle/>
          <a:p>
            <a:pPr lvl="1"/>
            <a:endParaRPr lang="en-US" dirty="0"/>
          </a:p>
        </p:txBody>
      </p:sp>
      <p:sp>
        <p:nvSpPr>
          <p:cNvPr id="4" name="TextBox 3">
            <a:extLst>
              <a:ext uri="{FF2B5EF4-FFF2-40B4-BE49-F238E27FC236}">
                <a16:creationId xmlns:a16="http://schemas.microsoft.com/office/drawing/2014/main" id="{1F3248DA-485D-8A12-F891-6F7EB8679FBF}"/>
              </a:ext>
            </a:extLst>
          </p:cNvPr>
          <p:cNvSpPr txBox="1"/>
          <p:nvPr/>
        </p:nvSpPr>
        <p:spPr>
          <a:xfrm>
            <a:off x="695252" y="1577299"/>
            <a:ext cx="11229270" cy="2954655"/>
          </a:xfrm>
          <a:prstGeom prst="rect">
            <a:avLst/>
          </a:prstGeom>
          <a:noFill/>
        </p:spPr>
        <p:txBody>
          <a:bodyPr wrap="square" rtlCol="0">
            <a:spAutoFit/>
          </a:bodyPr>
          <a:lstStyle/>
          <a:p>
            <a:r>
              <a:rPr lang="en-GB" sz="2600" b="1" dirty="0">
                <a:latin typeface="Arial" panose="020B0604020202020204" pitchFamily="34" charset="0"/>
                <a:cs typeface="Arial" panose="020B0604020202020204" pitchFamily="34" charset="0"/>
              </a:rPr>
              <a:t>Detection of UAV’s:</a:t>
            </a:r>
            <a:br>
              <a:rPr lang="en-GB" sz="2600" b="1" dirty="0">
                <a:latin typeface="Arial" panose="020B0604020202020204" pitchFamily="34" charset="0"/>
                <a:cs typeface="Arial" panose="020B0604020202020204" pitchFamily="34" charset="0"/>
              </a:rPr>
            </a:br>
            <a:r>
              <a:rPr lang="en-GB" sz="2000" dirty="0">
                <a:latin typeface="Arial" panose="020B0604020202020204" pitchFamily="34" charset="0"/>
                <a:cs typeface="Arial" panose="020B0604020202020204" pitchFamily="34" charset="0"/>
              </a:rPr>
              <a:t>There are four available methods for detection of UAV’s:</a:t>
            </a:r>
            <a:endParaRPr lang="en-GB" sz="2600" b="1"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RF based</a:t>
            </a:r>
          </a:p>
          <a:p>
            <a:pPr marL="457200" indent="-457200">
              <a:buFont typeface="+mj-lt"/>
              <a:buAutoNum type="arabicPeriod"/>
            </a:pPr>
            <a:r>
              <a:rPr lang="en-US" sz="2000" dirty="0">
                <a:latin typeface="Arial" panose="020B0604020202020204" pitchFamily="34" charset="0"/>
                <a:cs typeface="Arial" panose="020B0604020202020204" pitchFamily="34" charset="0"/>
              </a:rPr>
              <a:t>Visual image based </a:t>
            </a:r>
          </a:p>
          <a:p>
            <a:pPr marL="457200" indent="-457200">
              <a:buFont typeface="+mj-lt"/>
              <a:buAutoNum type="arabicPeriod"/>
            </a:pPr>
            <a:r>
              <a:rPr lang="en-US" sz="2000" dirty="0">
                <a:latin typeface="Arial" panose="020B0604020202020204" pitchFamily="34" charset="0"/>
                <a:cs typeface="Arial" panose="020B0604020202020204" pitchFamily="34" charset="0"/>
              </a:rPr>
              <a:t>Acoustic based </a:t>
            </a:r>
          </a:p>
          <a:p>
            <a:pPr marL="457200" indent="-457200">
              <a:buFont typeface="+mj-lt"/>
              <a:buAutoNum type="arabicPeriod"/>
            </a:pPr>
            <a:r>
              <a:rPr lang="en-US" sz="2000" dirty="0">
                <a:latin typeface="Arial" panose="020B0604020202020204" pitchFamily="34" charset="0"/>
                <a:cs typeface="Arial" panose="020B0604020202020204" pitchFamily="34" charset="0"/>
              </a:rPr>
              <a:t>Radar signal based</a:t>
            </a:r>
            <a:br>
              <a:rPr lang="en-US" sz="2000" dirty="0">
                <a:latin typeface="Arial" panose="020B0604020202020204" pitchFamily="34" charset="0"/>
                <a:cs typeface="Arial" panose="020B0604020202020204" pitchFamily="34" charset="0"/>
              </a:rPr>
            </a:br>
            <a:br>
              <a:rPr lang="en-US" sz="2000" b="1"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endParaRPr lang="en-PK" sz="20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5174095-2CEC-1061-C6D5-55E9B3533D64}"/>
              </a:ext>
            </a:extLst>
          </p:cNvPr>
          <p:cNvPicPr>
            <a:picLocks noChangeAspect="1"/>
          </p:cNvPicPr>
          <p:nvPr/>
        </p:nvPicPr>
        <p:blipFill>
          <a:blip r:embed="rId3"/>
          <a:stretch>
            <a:fillRect/>
          </a:stretch>
        </p:blipFill>
        <p:spPr>
          <a:xfrm>
            <a:off x="4785360" y="2624573"/>
            <a:ext cx="7406639" cy="2656128"/>
          </a:xfrm>
          <a:prstGeom prst="rect">
            <a:avLst/>
          </a:prstGeom>
        </p:spPr>
      </p:pic>
      <p:sp>
        <p:nvSpPr>
          <p:cNvPr id="13" name="TextBox 12">
            <a:extLst>
              <a:ext uri="{FF2B5EF4-FFF2-40B4-BE49-F238E27FC236}">
                <a16:creationId xmlns:a16="http://schemas.microsoft.com/office/drawing/2014/main" id="{F69E4F38-DC70-2D35-B3B2-FE6EA4794E56}"/>
              </a:ext>
            </a:extLst>
          </p:cNvPr>
          <p:cNvSpPr txBox="1"/>
          <p:nvPr/>
        </p:nvSpPr>
        <p:spPr>
          <a:xfrm>
            <a:off x="695252" y="3813528"/>
            <a:ext cx="9951955" cy="2246769"/>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Advantages: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Non-Line of Sight is possible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Range depends on microphone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Low-cost system</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Limitation: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Reduce in efficiency in Low SNR regions due to background noise (&gt;30m distance)</a:t>
            </a:r>
            <a:endParaRPr lang="en-PK" sz="2000" dirty="0"/>
          </a:p>
        </p:txBody>
      </p:sp>
    </p:spTree>
    <p:extLst>
      <p:ext uri="{BB962C8B-B14F-4D97-AF65-F5344CB8AC3E}">
        <p14:creationId xmlns:p14="http://schemas.microsoft.com/office/powerpoint/2010/main" val="23918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53416-6B58-5DC6-AE28-1C8613AF5E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36D7D0-1AA3-4E54-8108-6931BEA46784}"/>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latin typeface="Arial" panose="020B0604020202020204" pitchFamily="34" charset="0"/>
                <a:cs typeface="Arial" panose="020B0604020202020204" pitchFamily="34" charset="0"/>
              </a:rPr>
              <a:t>INTRODUCTION</a:t>
            </a:r>
          </a:p>
        </p:txBody>
      </p:sp>
      <p:sp>
        <p:nvSpPr>
          <p:cNvPr id="2" name="Rectangle 1">
            <a:extLst>
              <a:ext uri="{FF2B5EF4-FFF2-40B4-BE49-F238E27FC236}">
                <a16:creationId xmlns:a16="http://schemas.microsoft.com/office/drawing/2014/main" id="{4E7435DF-485E-EAA6-3D80-DC18B94EB23C}"/>
              </a:ext>
            </a:extLst>
          </p:cNvPr>
          <p:cNvSpPr/>
          <p:nvPr/>
        </p:nvSpPr>
        <p:spPr>
          <a:xfrm>
            <a:off x="413557" y="1206905"/>
            <a:ext cx="7013609" cy="4876867"/>
          </a:xfrm>
          <a:prstGeom prst="rect">
            <a:avLst/>
          </a:prstGeom>
        </p:spPr>
        <p:txBody>
          <a:bodyPr/>
          <a:lstStyle/>
          <a:p>
            <a:pPr lvl="1"/>
            <a:endParaRPr lang="en-US" dirty="0"/>
          </a:p>
        </p:txBody>
      </p:sp>
      <p:sp>
        <p:nvSpPr>
          <p:cNvPr id="4" name="TextBox 3">
            <a:extLst>
              <a:ext uri="{FF2B5EF4-FFF2-40B4-BE49-F238E27FC236}">
                <a16:creationId xmlns:a16="http://schemas.microsoft.com/office/drawing/2014/main" id="{A67A5E8E-E6BF-C04B-24CF-430AA927554D}"/>
              </a:ext>
            </a:extLst>
          </p:cNvPr>
          <p:cNvSpPr txBox="1"/>
          <p:nvPr/>
        </p:nvSpPr>
        <p:spPr>
          <a:xfrm>
            <a:off x="695252" y="1577299"/>
            <a:ext cx="11229270" cy="1415772"/>
          </a:xfrm>
          <a:prstGeom prst="rect">
            <a:avLst/>
          </a:prstGeom>
          <a:noFill/>
        </p:spPr>
        <p:txBody>
          <a:bodyPr wrap="square" rtlCol="0">
            <a:spAutoFit/>
          </a:bodyPr>
          <a:lstStyle/>
          <a:p>
            <a:r>
              <a:rPr lang="en-GB" sz="2600" b="1" dirty="0">
                <a:latin typeface="Arial" panose="020B0604020202020204" pitchFamily="34" charset="0"/>
                <a:cs typeface="Arial" panose="020B0604020202020204" pitchFamily="34" charset="0"/>
              </a:rPr>
              <a:t>Aero-acoustics of Quadcopter:</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 case of UAVs, the propeller is the ‘Dipole Source’ of sound with a “Generic Noise Spectrum” as shown: [9]</a:t>
            </a:r>
            <a:br>
              <a:rPr lang="en-US" sz="2000" dirty="0">
                <a:latin typeface="Arial" panose="020B0604020202020204" pitchFamily="34" charset="0"/>
                <a:cs typeface="Arial" panose="020B0604020202020204" pitchFamily="34" charset="0"/>
              </a:rPr>
            </a:br>
            <a:endParaRPr lang="en-PK"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B1F2A4F-09F1-A9AF-84E0-AC65D00AFA8E}"/>
              </a:ext>
            </a:extLst>
          </p:cNvPr>
          <p:cNvPicPr>
            <a:picLocks noChangeAspect="1"/>
          </p:cNvPicPr>
          <p:nvPr/>
        </p:nvPicPr>
        <p:blipFill>
          <a:blip r:embed="rId3"/>
          <a:stretch>
            <a:fillRect/>
          </a:stretch>
        </p:blipFill>
        <p:spPr>
          <a:xfrm>
            <a:off x="6434912" y="2556000"/>
            <a:ext cx="5489610" cy="3095095"/>
          </a:xfrm>
          <a:prstGeom prst="rect">
            <a:avLst/>
          </a:prstGeom>
        </p:spPr>
      </p:pic>
      <p:sp>
        <p:nvSpPr>
          <p:cNvPr id="5" name="TextBox 4">
            <a:extLst>
              <a:ext uri="{FF2B5EF4-FFF2-40B4-BE49-F238E27FC236}">
                <a16:creationId xmlns:a16="http://schemas.microsoft.com/office/drawing/2014/main" id="{0DCEAA50-F9E1-F345-C43B-07512B8CE1CD}"/>
              </a:ext>
            </a:extLst>
          </p:cNvPr>
          <p:cNvSpPr txBox="1"/>
          <p:nvPr/>
        </p:nvSpPr>
        <p:spPr>
          <a:xfrm>
            <a:off x="740129" y="2836939"/>
            <a:ext cx="582158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are interested in the following aspects for the identification of UAV’s signature:</a:t>
            </a:r>
          </a:p>
          <a:p>
            <a:pPr marL="1371600" lvl="2" indent="-457200">
              <a:buFont typeface="+mj-lt"/>
              <a:buAutoNum type="arabicPeriod"/>
            </a:pPr>
            <a:r>
              <a:rPr lang="en-US" sz="2000" dirty="0">
                <a:latin typeface="Arial" panose="020B0604020202020204" pitchFamily="34" charset="0"/>
                <a:cs typeface="Arial" panose="020B0604020202020204" pitchFamily="34" charset="0"/>
              </a:rPr>
              <a:t>Tonal Noise  </a:t>
            </a:r>
          </a:p>
          <a:p>
            <a:pPr marL="1371600" lvl="2" indent="-457200">
              <a:buFont typeface="+mj-lt"/>
              <a:buAutoNum type="arabicPeriod"/>
            </a:pPr>
            <a:r>
              <a:rPr lang="en-US" sz="2000" dirty="0">
                <a:latin typeface="Arial" panose="020B0604020202020204" pitchFamily="34" charset="0"/>
                <a:cs typeface="Arial" panose="020B0604020202020204" pitchFamily="34" charset="0"/>
              </a:rPr>
              <a:t>Discrete Frequency Noise Elements</a:t>
            </a:r>
          </a:p>
        </p:txBody>
      </p:sp>
      <p:pic>
        <p:nvPicPr>
          <p:cNvPr id="8" name="Picture 7">
            <a:extLst>
              <a:ext uri="{FF2B5EF4-FFF2-40B4-BE49-F238E27FC236}">
                <a16:creationId xmlns:a16="http://schemas.microsoft.com/office/drawing/2014/main" id="{E944DC15-B198-1386-DD11-890E1254C25D}"/>
              </a:ext>
            </a:extLst>
          </p:cNvPr>
          <p:cNvPicPr>
            <a:picLocks noChangeAspect="1"/>
          </p:cNvPicPr>
          <p:nvPr/>
        </p:nvPicPr>
        <p:blipFill>
          <a:blip r:embed="rId4"/>
          <a:stretch>
            <a:fillRect/>
          </a:stretch>
        </p:blipFill>
        <p:spPr>
          <a:xfrm>
            <a:off x="6561710" y="2639188"/>
            <a:ext cx="5041010" cy="3444584"/>
          </a:xfrm>
          <a:prstGeom prst="rect">
            <a:avLst/>
          </a:prstGeom>
        </p:spPr>
      </p:pic>
      <p:sp>
        <p:nvSpPr>
          <p:cNvPr id="9" name="TextBox 8">
            <a:extLst>
              <a:ext uri="{FF2B5EF4-FFF2-40B4-BE49-F238E27FC236}">
                <a16:creationId xmlns:a16="http://schemas.microsoft.com/office/drawing/2014/main" id="{2B15334F-4B38-05EB-7847-C72F54671435}"/>
              </a:ext>
            </a:extLst>
          </p:cNvPr>
          <p:cNvSpPr txBox="1"/>
          <p:nvPr/>
        </p:nvSpPr>
        <p:spPr>
          <a:xfrm>
            <a:off x="762323" y="4269673"/>
            <a:ext cx="5950860" cy="707886"/>
          </a:xfrm>
          <a:prstGeom prst="rect">
            <a:avLst/>
          </a:prstGeom>
          <a:noFill/>
        </p:spPr>
        <p:txBody>
          <a:bodyPr wrap="none" rtlCol="0">
            <a:spAutoFit/>
          </a:bodyPr>
          <a:lstStyle/>
          <a:p>
            <a:pPr marL="342900" indent="-342900">
              <a:buFont typeface="Arial" panose="020B0604020202020204" pitchFamily="34" charset="0"/>
              <a:buChar char="•"/>
            </a:pPr>
            <a:r>
              <a:rPr lang="en-GB" sz="2000" dirty="0"/>
              <a:t>We can observe similar Noise Spectrum from a </a:t>
            </a:r>
            <a:br>
              <a:rPr lang="en-GB" sz="2000" dirty="0"/>
            </a:br>
            <a:r>
              <a:rPr lang="en-GB" sz="2000" dirty="0"/>
              <a:t>Quadcopter as well: [10]</a:t>
            </a:r>
            <a:endParaRPr lang="en-PK" sz="2000" dirty="0"/>
          </a:p>
        </p:txBody>
      </p:sp>
      <p:sp>
        <p:nvSpPr>
          <p:cNvPr id="10" name="TextBox 9">
            <a:extLst>
              <a:ext uri="{FF2B5EF4-FFF2-40B4-BE49-F238E27FC236}">
                <a16:creationId xmlns:a16="http://schemas.microsoft.com/office/drawing/2014/main" id="{11EAE1AE-D29B-3A8D-5A8A-686F00E2CB94}"/>
              </a:ext>
            </a:extLst>
          </p:cNvPr>
          <p:cNvSpPr txBox="1"/>
          <p:nvPr/>
        </p:nvSpPr>
        <p:spPr>
          <a:xfrm>
            <a:off x="762323" y="5259535"/>
            <a:ext cx="5500480" cy="707886"/>
          </a:xfrm>
          <a:prstGeom prst="rect">
            <a:avLst/>
          </a:prstGeom>
          <a:noFill/>
        </p:spPr>
        <p:txBody>
          <a:bodyPr wrap="none" rtlCol="0">
            <a:spAutoFit/>
          </a:bodyPr>
          <a:lstStyle/>
          <a:p>
            <a:pPr marL="342900" indent="-342900">
              <a:buFont typeface="Arial" panose="020B0604020202020204" pitchFamily="34" charset="0"/>
              <a:buChar char="•"/>
            </a:pPr>
            <a:r>
              <a:rPr lang="en-GB" sz="2000" dirty="0"/>
              <a:t>Hence, a Quadcopter has an Aero-acoustic </a:t>
            </a:r>
            <a:br>
              <a:rPr lang="en-GB" sz="2000" dirty="0"/>
            </a:br>
            <a:r>
              <a:rPr lang="en-GB" sz="2000" dirty="0"/>
              <a:t>signature that can be used for detection</a:t>
            </a:r>
            <a:endParaRPr lang="en-PK" sz="2000" dirty="0"/>
          </a:p>
        </p:txBody>
      </p:sp>
    </p:spTree>
    <p:extLst>
      <p:ext uri="{BB962C8B-B14F-4D97-AF65-F5344CB8AC3E}">
        <p14:creationId xmlns:p14="http://schemas.microsoft.com/office/powerpoint/2010/main" val="334525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E21EC-16E8-48BB-F813-84312AAE3EC1}"/>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AA75C09-A918-C074-9E3C-0C30D9934CAD}"/>
              </a:ext>
            </a:extLst>
          </p:cNvPr>
          <p:cNvSpPr txBox="1"/>
          <p:nvPr/>
        </p:nvSpPr>
        <p:spPr>
          <a:xfrm>
            <a:off x="0" y="167149"/>
            <a:ext cx="12192000" cy="769441"/>
          </a:xfrm>
          <a:prstGeom prst="rect">
            <a:avLst/>
          </a:prstGeom>
          <a:noFill/>
        </p:spPr>
        <p:txBody>
          <a:bodyPr wrap="square" rtlCol="0">
            <a:spAutoFit/>
          </a:bodyPr>
          <a:lstStyle/>
          <a:p>
            <a:pPr algn="ctr"/>
            <a:r>
              <a:rPr lang="en-US" sz="4400" b="1" dirty="0">
                <a:solidFill>
                  <a:srgbClr val="FFC000"/>
                </a:solidFill>
              </a:rPr>
              <a:t>LITERATURE REVIEW</a:t>
            </a:r>
          </a:p>
        </p:txBody>
      </p:sp>
      <p:graphicFrame>
        <p:nvGraphicFramePr>
          <p:cNvPr id="3" name="Table 2">
            <a:extLst>
              <a:ext uri="{FF2B5EF4-FFF2-40B4-BE49-F238E27FC236}">
                <a16:creationId xmlns:a16="http://schemas.microsoft.com/office/drawing/2014/main" id="{B16F9046-4E72-8A27-7A30-CC4CB62B1222}"/>
              </a:ext>
            </a:extLst>
          </p:cNvPr>
          <p:cNvGraphicFramePr>
            <a:graphicFrameLocks noGrp="1"/>
          </p:cNvGraphicFramePr>
          <p:nvPr>
            <p:extLst>
              <p:ext uri="{D42A27DB-BD31-4B8C-83A1-F6EECF244321}">
                <p14:modId xmlns:p14="http://schemas.microsoft.com/office/powerpoint/2010/main" val="1937471041"/>
              </p:ext>
            </p:extLst>
          </p:nvPr>
        </p:nvGraphicFramePr>
        <p:xfrm>
          <a:off x="0" y="1168401"/>
          <a:ext cx="12192000" cy="5316374"/>
        </p:xfrm>
        <a:graphic>
          <a:graphicData uri="http://schemas.openxmlformats.org/drawingml/2006/table">
            <a:tbl>
              <a:tblPr firstRow="1" firstCol="1" bandRow="1">
                <a:tableStyleId>{5C22544A-7EE6-4342-B048-85BDC9FD1C3A}</a:tableStyleId>
              </a:tblPr>
              <a:tblGrid>
                <a:gridCol w="1995948">
                  <a:extLst>
                    <a:ext uri="{9D8B030D-6E8A-4147-A177-3AD203B41FA5}">
                      <a16:colId xmlns:a16="http://schemas.microsoft.com/office/drawing/2014/main" val="486996501"/>
                    </a:ext>
                  </a:extLst>
                </a:gridCol>
                <a:gridCol w="2694039">
                  <a:extLst>
                    <a:ext uri="{9D8B030D-6E8A-4147-A177-3AD203B41FA5}">
                      <a16:colId xmlns:a16="http://schemas.microsoft.com/office/drawing/2014/main" val="3313934705"/>
                    </a:ext>
                  </a:extLst>
                </a:gridCol>
                <a:gridCol w="2634544">
                  <a:extLst>
                    <a:ext uri="{9D8B030D-6E8A-4147-A177-3AD203B41FA5}">
                      <a16:colId xmlns:a16="http://schemas.microsoft.com/office/drawing/2014/main" val="2974664204"/>
                    </a:ext>
                  </a:extLst>
                </a:gridCol>
                <a:gridCol w="2369975">
                  <a:extLst>
                    <a:ext uri="{9D8B030D-6E8A-4147-A177-3AD203B41FA5}">
                      <a16:colId xmlns:a16="http://schemas.microsoft.com/office/drawing/2014/main" val="4121722307"/>
                    </a:ext>
                  </a:extLst>
                </a:gridCol>
                <a:gridCol w="2497494">
                  <a:extLst>
                    <a:ext uri="{9D8B030D-6E8A-4147-A177-3AD203B41FA5}">
                      <a16:colId xmlns:a16="http://schemas.microsoft.com/office/drawing/2014/main" val="2578000920"/>
                    </a:ext>
                  </a:extLst>
                </a:gridCol>
              </a:tblGrid>
              <a:tr h="370004">
                <a:tc>
                  <a:txBody>
                    <a:bodyPr/>
                    <a:lstStyle/>
                    <a:p>
                      <a:endParaRPr lang="en-US" dirty="0"/>
                    </a:p>
                  </a:txBody>
                  <a:tcPr/>
                </a:tc>
                <a:tc>
                  <a:txBody>
                    <a:bodyPr/>
                    <a:lstStyle/>
                    <a:p>
                      <a:pPr algn="ctr"/>
                      <a:r>
                        <a:rPr lang="en-US" dirty="0"/>
                        <a:t>PAPER 1 </a:t>
                      </a:r>
                      <a:r>
                        <a:rPr lang="en-US" sz="1600" b="0" dirty="0"/>
                        <a:t>[1]</a:t>
                      </a:r>
                      <a:endParaRPr lang="en-US" b="0" dirty="0"/>
                    </a:p>
                  </a:txBody>
                  <a:tcPr/>
                </a:tc>
                <a:tc>
                  <a:txBody>
                    <a:bodyPr/>
                    <a:lstStyle/>
                    <a:p>
                      <a:pPr algn="ctr"/>
                      <a:r>
                        <a:rPr lang="en-US" dirty="0"/>
                        <a:t>PAPER 2 </a:t>
                      </a:r>
                      <a:r>
                        <a:rPr lang="en-US" sz="1600" b="0" dirty="0"/>
                        <a:t>[2]</a:t>
                      </a:r>
                      <a:endParaRPr lang="en-US" dirty="0"/>
                    </a:p>
                  </a:txBody>
                  <a:tcPr/>
                </a:tc>
                <a:tc>
                  <a:txBody>
                    <a:bodyPr/>
                    <a:lstStyle/>
                    <a:p>
                      <a:pPr algn="ctr"/>
                      <a:r>
                        <a:rPr lang="en-US" dirty="0"/>
                        <a:t>PAPER 3 </a:t>
                      </a:r>
                      <a:r>
                        <a:rPr lang="en-US" sz="1600" b="0" dirty="0"/>
                        <a:t>[3]</a:t>
                      </a:r>
                      <a:endParaRPr lang="en-US" dirty="0"/>
                    </a:p>
                  </a:txBody>
                  <a:tcPr/>
                </a:tc>
                <a:tc>
                  <a:txBody>
                    <a:bodyPr/>
                    <a:lstStyle/>
                    <a:p>
                      <a:pPr algn="ctr"/>
                      <a:r>
                        <a:rPr lang="en-US" dirty="0"/>
                        <a:t>PAPER 4 </a:t>
                      </a:r>
                      <a:r>
                        <a:rPr lang="en-US" sz="1600" b="0" dirty="0"/>
                        <a:t>[4]</a:t>
                      </a:r>
                      <a:endParaRPr lang="en-US" dirty="0"/>
                    </a:p>
                  </a:txBody>
                  <a:tcPr/>
                </a:tc>
                <a:extLst>
                  <a:ext uri="{0D108BD9-81ED-4DB2-BD59-A6C34878D82A}">
                    <a16:rowId xmlns:a16="http://schemas.microsoft.com/office/drawing/2014/main" val="458076421"/>
                  </a:ext>
                </a:extLst>
              </a:tr>
              <a:tr h="1085054">
                <a:tc>
                  <a:txBody>
                    <a:bodyPr/>
                    <a:lstStyle/>
                    <a:p>
                      <a:r>
                        <a:rPr lang="en-US" dirty="0"/>
                        <a:t>TITLE</a:t>
                      </a:r>
                    </a:p>
                  </a:txBody>
                  <a:tcPr/>
                </a:tc>
                <a:tc>
                  <a:txBody>
                    <a:bodyPr/>
                    <a:lstStyle/>
                    <a:p>
                      <a:pPr algn="ctr"/>
                      <a:r>
                        <a:rPr lang="en-US" dirty="0"/>
                        <a:t>Audio based drone detection and identification using DL</a:t>
                      </a:r>
                    </a:p>
                  </a:txBody>
                  <a:tcPr/>
                </a:tc>
                <a:tc>
                  <a:txBody>
                    <a:bodyPr/>
                    <a:lstStyle/>
                    <a:p>
                      <a:pPr algn="ctr"/>
                      <a:r>
                        <a:rPr lang="en-US" dirty="0"/>
                        <a:t>Development of a new LWCNN for acoustic-based drone detection</a:t>
                      </a:r>
                    </a:p>
                  </a:txBody>
                  <a:tcPr/>
                </a:tc>
                <a:tc>
                  <a:txBody>
                    <a:bodyPr/>
                    <a:lstStyle/>
                    <a:p>
                      <a:pPr algn="ctr"/>
                      <a:r>
                        <a:rPr lang="en-US" dirty="0"/>
                        <a:t>Drone detection by acoustic signature identification</a:t>
                      </a:r>
                    </a:p>
                  </a:txBody>
                  <a:tcPr/>
                </a:tc>
                <a:tc>
                  <a:txBody>
                    <a:bodyPr/>
                    <a:lstStyle/>
                    <a:p>
                      <a:pPr algn="ctr"/>
                      <a:r>
                        <a:rPr lang="en-US" dirty="0"/>
                        <a:t>Machine learning inspired sound-based drone detection</a:t>
                      </a:r>
                    </a:p>
                  </a:txBody>
                  <a:tcPr/>
                </a:tc>
                <a:extLst>
                  <a:ext uri="{0D108BD9-81ED-4DB2-BD59-A6C34878D82A}">
                    <a16:rowId xmlns:a16="http://schemas.microsoft.com/office/drawing/2014/main" val="379799332"/>
                  </a:ext>
                </a:extLst>
              </a:tr>
              <a:tr h="925009">
                <a:tc>
                  <a:txBody>
                    <a:bodyPr/>
                    <a:lstStyle/>
                    <a:p>
                      <a:r>
                        <a:rPr lang="en-US" dirty="0"/>
                        <a:t>DATA SET</a:t>
                      </a:r>
                    </a:p>
                  </a:txBody>
                  <a:tcPr/>
                </a:tc>
                <a:tc>
                  <a:txBody>
                    <a:bodyPr/>
                    <a:lstStyle/>
                    <a:p>
                      <a:pPr algn="ctr"/>
                      <a:r>
                        <a:rPr lang="en-GB" dirty="0"/>
                        <a:t>1300 drone sound clips</a:t>
                      </a:r>
                      <a:br>
                        <a:rPr lang="en-GB" dirty="0"/>
                      </a:br>
                      <a:r>
                        <a:rPr lang="en-GB" dirty="0"/>
                        <a:t>16 </a:t>
                      </a:r>
                      <a:r>
                        <a:rPr lang="en-GB" dirty="0" err="1"/>
                        <a:t>KHz</a:t>
                      </a:r>
                      <a:r>
                        <a:rPr lang="en-GB" dirty="0"/>
                        <a:t> , 16 </a:t>
                      </a:r>
                      <a:r>
                        <a:rPr lang="en-GB" dirty="0" err="1"/>
                        <a:t>KBps</a:t>
                      </a:r>
                      <a:br>
                        <a:rPr lang="en-GB" dirty="0"/>
                      </a:br>
                      <a:r>
                        <a:rPr lang="en-GB" dirty="0"/>
                        <a:t>Drone + Noise</a:t>
                      </a:r>
                      <a:endParaRPr lang="en-US" dirty="0"/>
                    </a:p>
                  </a:txBody>
                  <a:tcPr/>
                </a:tc>
                <a:tc>
                  <a:txBody>
                    <a:bodyPr/>
                    <a:lstStyle/>
                    <a:p>
                      <a:pPr algn="ctr"/>
                      <a:r>
                        <a:rPr lang="en-GB" dirty="0"/>
                        <a:t>3040 samples</a:t>
                      </a:r>
                      <a:br>
                        <a:rPr lang="en-GB" dirty="0"/>
                      </a:br>
                      <a:br>
                        <a:rPr lang="en-GB" dirty="0"/>
                      </a:br>
                      <a:r>
                        <a:rPr lang="en-GB" dirty="0"/>
                        <a:t>Drone + Noise</a:t>
                      </a:r>
                      <a:endParaRPr lang="en-US" dirty="0"/>
                    </a:p>
                  </a:txBody>
                  <a:tcPr/>
                </a:tc>
                <a:tc>
                  <a:txBody>
                    <a:bodyPr/>
                    <a:lstStyle/>
                    <a:p>
                      <a:pPr algn="ctr"/>
                      <a:r>
                        <a:rPr lang="en-GB" dirty="0"/>
                        <a:t>4272 samples</a:t>
                      </a:r>
                      <a:br>
                        <a:rPr lang="en-GB" dirty="0"/>
                      </a:br>
                      <a:br>
                        <a:rPr lang="en-GB" dirty="0"/>
                      </a:br>
                      <a:r>
                        <a:rPr lang="en-GB" dirty="0"/>
                        <a:t>Drone + Noise</a:t>
                      </a:r>
                      <a:endParaRPr lang="en-US" dirty="0"/>
                    </a:p>
                  </a:txBody>
                  <a:tcPr/>
                </a:tc>
                <a:tc>
                  <a:txBody>
                    <a:bodyPr/>
                    <a:lstStyle/>
                    <a:p>
                      <a:pPr algn="ctr"/>
                      <a:r>
                        <a:rPr lang="en-GB" dirty="0"/>
                        <a:t>138 samples</a:t>
                      </a:r>
                      <a:br>
                        <a:rPr lang="en-GB" dirty="0"/>
                      </a:br>
                      <a:endParaRPr lang="en-US" dirty="0"/>
                    </a:p>
                  </a:txBody>
                  <a:tcPr/>
                </a:tc>
                <a:extLst>
                  <a:ext uri="{0D108BD9-81ED-4DB2-BD59-A6C34878D82A}">
                    <a16:rowId xmlns:a16="http://schemas.microsoft.com/office/drawing/2014/main" val="1768835882"/>
                  </a:ext>
                </a:extLst>
              </a:tr>
              <a:tr h="438783">
                <a:tc>
                  <a:txBody>
                    <a:bodyPr/>
                    <a:lstStyle/>
                    <a:p>
                      <a:r>
                        <a:rPr lang="en-US" dirty="0"/>
                        <a:t>INPUT FEATURE</a:t>
                      </a:r>
                    </a:p>
                  </a:txBody>
                  <a:tcPr/>
                </a:tc>
                <a:tc>
                  <a:txBody>
                    <a:bodyPr/>
                    <a:lstStyle/>
                    <a:p>
                      <a:pPr algn="ctr"/>
                      <a:r>
                        <a:rPr lang="en-US" dirty="0" err="1"/>
                        <a:t>Spectograms</a:t>
                      </a:r>
                      <a:endParaRPr lang="en-US" dirty="0"/>
                    </a:p>
                  </a:txBody>
                  <a:tcPr/>
                </a:tc>
                <a:tc>
                  <a:txBody>
                    <a:bodyPr/>
                    <a:lstStyle/>
                    <a:p>
                      <a:pPr algn="ctr"/>
                      <a:r>
                        <a:rPr lang="en-US" dirty="0"/>
                        <a:t>-</a:t>
                      </a:r>
                    </a:p>
                  </a:txBody>
                  <a:tcPr/>
                </a:tc>
                <a:tc>
                  <a:txBody>
                    <a:bodyPr/>
                    <a:lstStyle/>
                    <a:p>
                      <a:pPr algn="ctr"/>
                      <a:r>
                        <a:rPr lang="en-US" dirty="0"/>
                        <a:t>MFCC</a:t>
                      </a:r>
                    </a:p>
                  </a:txBody>
                  <a:tcPr/>
                </a:tc>
                <a:tc>
                  <a:txBody>
                    <a:bodyPr/>
                    <a:lstStyle/>
                    <a:p>
                      <a:pPr algn="ctr"/>
                      <a:r>
                        <a:rPr lang="en-US" dirty="0"/>
                        <a:t>MFCC and LPCC</a:t>
                      </a:r>
                    </a:p>
                  </a:txBody>
                  <a:tcPr/>
                </a:tc>
                <a:extLst>
                  <a:ext uri="{0D108BD9-81ED-4DB2-BD59-A6C34878D82A}">
                    <a16:rowId xmlns:a16="http://schemas.microsoft.com/office/drawing/2014/main" val="2562675140"/>
                  </a:ext>
                </a:extLst>
              </a:tr>
              <a:tr h="647506">
                <a:tc>
                  <a:txBody>
                    <a:bodyPr/>
                    <a:lstStyle/>
                    <a:p>
                      <a:r>
                        <a:rPr lang="en-US" dirty="0"/>
                        <a:t>ALGORITHM</a:t>
                      </a:r>
                    </a:p>
                  </a:txBody>
                  <a:tcPr/>
                </a:tc>
                <a:tc>
                  <a:txBody>
                    <a:bodyPr/>
                    <a:lstStyle/>
                    <a:p>
                      <a:pPr algn="ctr"/>
                      <a:r>
                        <a:rPr lang="en-GB" dirty="0"/>
                        <a:t>CNN, RNN, and CRNN</a:t>
                      </a:r>
                      <a:endParaRPr lang="en-US" dirty="0"/>
                    </a:p>
                  </a:txBody>
                  <a:tcPr/>
                </a:tc>
                <a:tc>
                  <a:txBody>
                    <a:bodyPr/>
                    <a:lstStyle/>
                    <a:p>
                      <a:pPr algn="ctr"/>
                      <a:r>
                        <a:rPr lang="en-US" dirty="0"/>
                        <a:t>L</a:t>
                      </a:r>
                      <a:r>
                        <a:rPr lang="en-GB" dirty="0"/>
                        <a:t>WCNN + SVM</a:t>
                      </a:r>
                      <a:endParaRPr lang="en-US" dirty="0"/>
                    </a:p>
                  </a:txBody>
                  <a:tcPr/>
                </a:tc>
                <a:tc>
                  <a:txBody>
                    <a:bodyPr/>
                    <a:lstStyle/>
                    <a:p>
                      <a:pPr algn="ctr"/>
                      <a:r>
                        <a:rPr lang="en-GB" dirty="0"/>
                        <a:t>SVM </a:t>
                      </a:r>
                      <a:endParaRPr lang="en-US" dirty="0"/>
                    </a:p>
                  </a:txBody>
                  <a:tcPr/>
                </a:tc>
                <a:tc>
                  <a:txBody>
                    <a:bodyPr/>
                    <a:lstStyle/>
                    <a:p>
                      <a:pPr algn="ctr"/>
                      <a:r>
                        <a:rPr lang="en-US" dirty="0"/>
                        <a:t>SVM</a:t>
                      </a:r>
                    </a:p>
                  </a:txBody>
                  <a:tcPr/>
                </a:tc>
                <a:extLst>
                  <a:ext uri="{0D108BD9-81ED-4DB2-BD59-A6C34878D82A}">
                    <a16:rowId xmlns:a16="http://schemas.microsoft.com/office/drawing/2014/main" val="1454338147"/>
                  </a:ext>
                </a:extLst>
              </a:tr>
              <a:tr h="925009">
                <a:tc>
                  <a:txBody>
                    <a:bodyPr/>
                    <a:lstStyle/>
                    <a:p>
                      <a:r>
                        <a:rPr lang="en-US" dirty="0"/>
                        <a:t>DRONE</a:t>
                      </a:r>
                    </a:p>
                  </a:txBody>
                  <a:tcPr/>
                </a:tc>
                <a:tc>
                  <a:txBody>
                    <a:bodyPr/>
                    <a:lstStyle/>
                    <a:p>
                      <a:pPr algn="ctr"/>
                      <a:r>
                        <a:rPr lang="en-US" dirty="0"/>
                        <a:t>Quadcopter</a:t>
                      </a:r>
                    </a:p>
                  </a:txBody>
                  <a:tcPr/>
                </a:tc>
                <a:tc>
                  <a:txBody>
                    <a:bodyPr/>
                    <a:lstStyle/>
                    <a:p>
                      <a:pPr algn="ctr"/>
                      <a:r>
                        <a:rPr lang="en-GB" dirty="0"/>
                        <a:t>Parrot Bebop and Mambo</a:t>
                      </a:r>
                      <a:endParaRPr lang="en-US" dirty="0"/>
                    </a:p>
                  </a:txBody>
                  <a:tcPr/>
                </a:tc>
                <a:tc>
                  <a:txBody>
                    <a:bodyPr/>
                    <a:lstStyle/>
                    <a:p>
                      <a:pPr algn="ctr"/>
                      <a:r>
                        <a:rPr lang="en-US" dirty="0"/>
                        <a:t>Quadcopter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Parrot Bebop and Mambo</a:t>
                      </a:r>
                      <a:endParaRPr lang="en-US" dirty="0"/>
                    </a:p>
                    <a:p>
                      <a:pPr algn="ctr"/>
                      <a:endParaRPr lang="en-US" dirty="0"/>
                    </a:p>
                  </a:txBody>
                  <a:tcPr/>
                </a:tc>
                <a:extLst>
                  <a:ext uri="{0D108BD9-81ED-4DB2-BD59-A6C34878D82A}">
                    <a16:rowId xmlns:a16="http://schemas.microsoft.com/office/drawing/2014/main" val="618167320"/>
                  </a:ext>
                </a:extLst>
              </a:tr>
              <a:tr h="925009">
                <a:tc>
                  <a:txBody>
                    <a:bodyPr/>
                    <a:lstStyle/>
                    <a:p>
                      <a:r>
                        <a:rPr lang="en-US" dirty="0"/>
                        <a:t>ACCURACY </a:t>
                      </a:r>
                    </a:p>
                  </a:txBody>
                  <a:tcPr/>
                </a:tc>
                <a:tc>
                  <a:txBody>
                    <a:bodyPr/>
                    <a:lstStyle/>
                    <a:p>
                      <a:pPr algn="ctr"/>
                      <a:r>
                        <a:rPr lang="en-PK" dirty="0"/>
                        <a:t>96.38%, 75.00%, 94.72%</a:t>
                      </a:r>
                      <a:br>
                        <a:rPr lang="en-GB" dirty="0"/>
                      </a:br>
                      <a:endParaRPr lang="en-US" dirty="0"/>
                    </a:p>
                  </a:txBody>
                  <a:tcPr/>
                </a:tc>
                <a:tc>
                  <a:txBody>
                    <a:bodyPr/>
                    <a:lstStyle/>
                    <a:p>
                      <a:pPr algn="ctr"/>
                      <a:r>
                        <a:rPr lang="en-PK" dirty="0"/>
                        <a:t>94.5%</a:t>
                      </a:r>
                      <a:br>
                        <a:rPr lang="en-GB" dirty="0"/>
                      </a:br>
                      <a:endParaRPr lang="en-US" dirty="0"/>
                    </a:p>
                  </a:txBody>
                  <a:tcPr/>
                </a:tc>
                <a:tc>
                  <a:txBody>
                    <a:bodyPr/>
                    <a:lstStyle/>
                    <a:p>
                      <a:pPr algn="ctr"/>
                      <a:r>
                        <a:rPr lang="en-PK" dirty="0"/>
                        <a:t>97.8%</a:t>
                      </a:r>
                      <a:endParaRPr lang="en-US" dirty="0"/>
                    </a:p>
                  </a:txBody>
                  <a:tcPr/>
                </a:tc>
                <a:tc>
                  <a:txBody>
                    <a:bodyPr/>
                    <a:lstStyle/>
                    <a:p>
                      <a:pPr algn="ctr"/>
                      <a:r>
                        <a:rPr lang="en-PK" dirty="0"/>
                        <a:t>97.0%</a:t>
                      </a:r>
                      <a:endParaRPr lang="en-US" dirty="0"/>
                    </a:p>
                  </a:txBody>
                  <a:tcPr/>
                </a:tc>
                <a:extLst>
                  <a:ext uri="{0D108BD9-81ED-4DB2-BD59-A6C34878D82A}">
                    <a16:rowId xmlns:a16="http://schemas.microsoft.com/office/drawing/2014/main" val="849390292"/>
                  </a:ext>
                </a:extLst>
              </a:tr>
            </a:tbl>
          </a:graphicData>
        </a:graphic>
      </p:graphicFrame>
    </p:spTree>
    <p:extLst>
      <p:ext uri="{BB962C8B-B14F-4D97-AF65-F5344CB8AC3E}">
        <p14:creationId xmlns:p14="http://schemas.microsoft.com/office/powerpoint/2010/main" val="1225533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2735</TotalTime>
  <Words>2858</Words>
  <Application>Microsoft Office PowerPoint</Application>
  <PresentationFormat>Widescreen</PresentationFormat>
  <Paragraphs>355</Paragraphs>
  <Slides>28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Shayan Jalal</dc:creator>
  <cp:lastModifiedBy>Muhammad Husnain</cp:lastModifiedBy>
  <cp:revision>196</cp:revision>
  <dcterms:created xsi:type="dcterms:W3CDTF">2024-11-17T18:16:19Z</dcterms:created>
  <dcterms:modified xsi:type="dcterms:W3CDTF">2025-08-07T03:53:57Z</dcterms:modified>
</cp:coreProperties>
</file>